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7"/>
  </p:notesMasterIdLst>
  <p:sldIdLst>
    <p:sldId id="288" r:id="rId2"/>
    <p:sldId id="267" r:id="rId3"/>
    <p:sldId id="277" r:id="rId4"/>
    <p:sldId id="268" r:id="rId5"/>
    <p:sldId id="276" r:id="rId6"/>
    <p:sldId id="269" r:id="rId7"/>
    <p:sldId id="281" r:id="rId8"/>
    <p:sldId id="265" r:id="rId9"/>
    <p:sldId id="262" r:id="rId10"/>
    <p:sldId id="282" r:id="rId11"/>
    <p:sldId id="287" r:id="rId12"/>
    <p:sldId id="289" r:id="rId13"/>
    <p:sldId id="283" r:id="rId14"/>
    <p:sldId id="284" r:id="rId15"/>
    <p:sldId id="286" r:id="rId16"/>
    <p:sldId id="293" r:id="rId17"/>
    <p:sldId id="270" r:id="rId18"/>
    <p:sldId id="271" r:id="rId19"/>
    <p:sldId id="272" r:id="rId20"/>
    <p:sldId id="273" r:id="rId21"/>
    <p:sldId id="274" r:id="rId22"/>
    <p:sldId id="275" r:id="rId23"/>
    <p:sldId id="290" r:id="rId24"/>
    <p:sldId id="291" r:id="rId25"/>
    <p:sldId id="292" r:id="rId26"/>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p:scale>
          <a:sx n="70" d="100"/>
          <a:sy n="70" d="100"/>
        </p:scale>
        <p:origin x="-522"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AF1B4-B532-4482-B41E-2CA498D8B48B}" type="doc">
      <dgm:prSet loTypeId="urn:microsoft.com/office/officeart/2008/layout/HorizontalMultiLevelHierarchy" loCatId="hierarchy" qsTypeId="urn:microsoft.com/office/officeart/2005/8/quickstyle/simple1" qsCatId="simple" csTypeId="urn:microsoft.com/office/officeart/2005/8/colors/accent3_4" csCatId="accent3" phldr="1"/>
      <dgm:spPr/>
      <dgm:t>
        <a:bodyPr/>
        <a:lstStyle/>
        <a:p>
          <a:endParaRPr lang="es-PE"/>
        </a:p>
      </dgm:t>
    </dgm:pt>
    <dgm:pt modelId="{EFEED5A9-F958-4C0E-A00C-2B4EB23CFE9D}">
      <dgm:prSet phldrT="[Texto]" custT="1"/>
      <dgm:spPr/>
      <dgm:t>
        <a:bodyPr/>
        <a:lstStyle/>
        <a:p>
          <a:r>
            <a:rPr lang="es-PE" sz="3200" b="1" dirty="0" err="1" smtClean="0">
              <a:solidFill>
                <a:schemeClr val="bg1"/>
              </a:solidFill>
            </a:rPr>
            <a:t>Advisory</a:t>
          </a:r>
          <a:r>
            <a:rPr lang="es-PE" sz="3200" b="1" dirty="0" smtClean="0">
              <a:solidFill>
                <a:schemeClr val="bg1"/>
              </a:solidFill>
            </a:rPr>
            <a:t> </a:t>
          </a:r>
          <a:r>
            <a:rPr lang="es-PE" sz="3200" b="1" dirty="0" err="1" smtClean="0">
              <a:solidFill>
                <a:schemeClr val="bg1"/>
              </a:solidFill>
            </a:rPr>
            <a:t>teams</a:t>
          </a:r>
          <a:endParaRPr lang="es-PE" sz="3200" b="1" dirty="0">
            <a:solidFill>
              <a:schemeClr val="bg1"/>
            </a:solidFill>
          </a:endParaRPr>
        </a:p>
      </dgm:t>
    </dgm:pt>
    <dgm:pt modelId="{2451AD0E-672F-4C3F-8FF9-47521B6BDED1}" type="parTrans" cxnId="{96F1763E-D9C8-4D17-A3B0-DFD619F8104C}">
      <dgm:prSet/>
      <dgm:spPr/>
      <dgm:t>
        <a:bodyPr/>
        <a:lstStyle/>
        <a:p>
          <a:endParaRPr lang="es-PE"/>
        </a:p>
      </dgm:t>
    </dgm:pt>
    <dgm:pt modelId="{3BB9376E-B39D-42C9-AD69-1E405125CE3C}" type="sibTrans" cxnId="{96F1763E-D9C8-4D17-A3B0-DFD619F8104C}">
      <dgm:prSet/>
      <dgm:spPr/>
      <dgm:t>
        <a:bodyPr/>
        <a:lstStyle/>
        <a:p>
          <a:endParaRPr lang="es-PE"/>
        </a:p>
      </dgm:t>
    </dgm:pt>
    <dgm:pt modelId="{48DD8B96-49A7-49E9-A886-C6812DC1F4F3}">
      <dgm:prSet phldrT="[Texto]" custT="1"/>
      <dgm:spPr/>
      <dgm:t>
        <a:bodyPr/>
        <a:lstStyle/>
        <a:p>
          <a:r>
            <a:rPr lang="es-ES" sz="2000" b="1" dirty="0" smtClean="0">
              <a:solidFill>
                <a:schemeClr val="bg1"/>
              </a:solidFill>
            </a:rPr>
            <a:t>Currículum</a:t>
          </a:r>
          <a:endParaRPr lang="es-PE" sz="2000" b="1" dirty="0">
            <a:solidFill>
              <a:schemeClr val="bg1"/>
            </a:solidFill>
          </a:endParaRPr>
        </a:p>
      </dgm:t>
    </dgm:pt>
    <dgm:pt modelId="{8287C308-62A2-4C43-A375-9D2997D71AD8}" type="parTrans" cxnId="{44BBA871-01A2-43ED-AD61-31F939EF43FF}">
      <dgm:prSet/>
      <dgm:spPr/>
      <dgm:t>
        <a:bodyPr/>
        <a:lstStyle/>
        <a:p>
          <a:endParaRPr lang="es-PE"/>
        </a:p>
      </dgm:t>
    </dgm:pt>
    <dgm:pt modelId="{BC8B0256-61BB-4E62-93C4-251D5F6731E6}" type="sibTrans" cxnId="{44BBA871-01A2-43ED-AD61-31F939EF43FF}">
      <dgm:prSet/>
      <dgm:spPr/>
      <dgm:t>
        <a:bodyPr/>
        <a:lstStyle/>
        <a:p>
          <a:endParaRPr lang="es-PE"/>
        </a:p>
      </dgm:t>
    </dgm:pt>
    <dgm:pt modelId="{0274FA4E-0F87-4BD7-A15B-2AC48DDB9AA0}">
      <dgm:prSet custT="1"/>
      <dgm:spPr/>
      <dgm:t>
        <a:bodyPr/>
        <a:lstStyle/>
        <a:p>
          <a:r>
            <a:rPr lang="es-ES" sz="2000" b="1" dirty="0" err="1" smtClean="0">
              <a:solidFill>
                <a:schemeClr val="bg1"/>
              </a:solidFill>
            </a:rPr>
            <a:t>Initial</a:t>
          </a:r>
          <a:endParaRPr lang="es-PE" sz="2000" b="1" dirty="0">
            <a:solidFill>
              <a:schemeClr val="bg1"/>
            </a:solidFill>
          </a:endParaRPr>
        </a:p>
      </dgm:t>
    </dgm:pt>
    <dgm:pt modelId="{64759F81-A289-4068-BA5B-7ED002DF7947}" type="parTrans" cxnId="{FA75D4F4-3105-4BC5-B6AE-614FB907E568}">
      <dgm:prSet/>
      <dgm:spPr/>
      <dgm:t>
        <a:bodyPr/>
        <a:lstStyle/>
        <a:p>
          <a:endParaRPr lang="es-PE"/>
        </a:p>
      </dgm:t>
    </dgm:pt>
    <dgm:pt modelId="{8AB323F5-50D5-4D06-BCBB-544F8A079D94}" type="sibTrans" cxnId="{FA75D4F4-3105-4BC5-B6AE-614FB907E568}">
      <dgm:prSet/>
      <dgm:spPr/>
      <dgm:t>
        <a:bodyPr/>
        <a:lstStyle/>
        <a:p>
          <a:endParaRPr lang="es-PE"/>
        </a:p>
      </dgm:t>
    </dgm:pt>
    <dgm:pt modelId="{CFD65829-BB9D-490A-9A73-D3D4134DDAF9}">
      <dgm:prSet custT="1"/>
      <dgm:spPr/>
      <dgm:t>
        <a:bodyPr/>
        <a:lstStyle/>
        <a:p>
          <a:r>
            <a:rPr lang="es-PE" sz="2000" b="1" dirty="0" smtClean="0">
              <a:solidFill>
                <a:schemeClr val="bg1"/>
              </a:solidFill>
            </a:rPr>
            <a:t>Original </a:t>
          </a:r>
          <a:r>
            <a:rPr lang="es-PE" sz="2000" b="1" dirty="0" err="1" smtClean="0">
              <a:solidFill>
                <a:schemeClr val="bg1"/>
              </a:solidFill>
            </a:rPr>
            <a:t>language</a:t>
          </a:r>
          <a:endParaRPr lang="es-PE" sz="2000" b="1" dirty="0">
            <a:solidFill>
              <a:schemeClr val="bg1"/>
            </a:solidFill>
          </a:endParaRPr>
        </a:p>
      </dgm:t>
    </dgm:pt>
    <dgm:pt modelId="{60D140F6-9523-461C-812E-C0A0DBFC77C7}" type="parTrans" cxnId="{EB3C872F-B4B7-4DC5-B903-3DFF2A733A9C}">
      <dgm:prSet/>
      <dgm:spPr/>
      <dgm:t>
        <a:bodyPr/>
        <a:lstStyle/>
        <a:p>
          <a:endParaRPr lang="es-PE"/>
        </a:p>
      </dgm:t>
    </dgm:pt>
    <dgm:pt modelId="{48F83C4E-40C9-41B7-9C28-6CCFC1B8EBD9}" type="sibTrans" cxnId="{EB3C872F-B4B7-4DC5-B903-3DFF2A733A9C}">
      <dgm:prSet/>
      <dgm:spPr/>
      <dgm:t>
        <a:bodyPr/>
        <a:lstStyle/>
        <a:p>
          <a:endParaRPr lang="es-PE"/>
        </a:p>
      </dgm:t>
    </dgm:pt>
    <dgm:pt modelId="{C719A58F-B01D-49C6-837A-E6D28A98DEA6}">
      <dgm:prSet custT="1"/>
      <dgm:spPr/>
      <dgm:t>
        <a:bodyPr/>
        <a:lstStyle/>
        <a:p>
          <a:r>
            <a:rPr lang="es-PE" sz="2000" b="1" dirty="0" err="1" smtClean="0">
              <a:solidFill>
                <a:schemeClr val="bg1"/>
              </a:solidFill>
            </a:rPr>
            <a:t>Spanish</a:t>
          </a:r>
          <a:endParaRPr lang="es-PE" sz="2000" b="1" dirty="0">
            <a:solidFill>
              <a:schemeClr val="bg1"/>
            </a:solidFill>
          </a:endParaRPr>
        </a:p>
      </dgm:t>
    </dgm:pt>
    <dgm:pt modelId="{3B4D7204-A374-478B-9618-07B149197083}" type="parTrans" cxnId="{6761E516-11E2-4868-8983-E2F4340B91EE}">
      <dgm:prSet/>
      <dgm:spPr/>
      <dgm:t>
        <a:bodyPr/>
        <a:lstStyle/>
        <a:p>
          <a:endParaRPr lang="es-PE"/>
        </a:p>
      </dgm:t>
    </dgm:pt>
    <dgm:pt modelId="{F404209D-4FBE-4911-B01A-BA08E7627DFE}" type="sibTrans" cxnId="{6761E516-11E2-4868-8983-E2F4340B91EE}">
      <dgm:prSet/>
      <dgm:spPr/>
      <dgm:t>
        <a:bodyPr/>
        <a:lstStyle/>
        <a:p>
          <a:endParaRPr lang="es-PE"/>
        </a:p>
      </dgm:t>
    </dgm:pt>
    <dgm:pt modelId="{AEEB211B-B9A0-4973-9B69-CB11CDF3DF37}">
      <dgm:prSet/>
      <dgm:spPr/>
      <dgm:t>
        <a:bodyPr/>
        <a:lstStyle/>
        <a:p>
          <a:r>
            <a:rPr lang="es-ES" b="1" dirty="0" err="1" smtClean="0">
              <a:solidFill>
                <a:schemeClr val="bg1"/>
              </a:solidFill>
            </a:rPr>
            <a:t>Mathematics</a:t>
          </a:r>
          <a:endParaRPr lang="es-PE" b="1" dirty="0">
            <a:solidFill>
              <a:schemeClr val="bg1"/>
            </a:solidFill>
          </a:endParaRPr>
        </a:p>
      </dgm:t>
    </dgm:pt>
    <dgm:pt modelId="{ABC7E047-2F4B-47A0-818A-9CCF7C551B6A}" type="parTrans" cxnId="{10999065-5E8F-4252-9EC3-63CA42C00CCB}">
      <dgm:prSet/>
      <dgm:spPr/>
      <dgm:t>
        <a:bodyPr/>
        <a:lstStyle/>
        <a:p>
          <a:endParaRPr lang="es-PE"/>
        </a:p>
      </dgm:t>
    </dgm:pt>
    <dgm:pt modelId="{3DFC3507-1762-4964-AA74-FCA29CD359D9}" type="sibTrans" cxnId="{10999065-5E8F-4252-9EC3-63CA42C00CCB}">
      <dgm:prSet/>
      <dgm:spPr/>
      <dgm:t>
        <a:bodyPr/>
        <a:lstStyle/>
        <a:p>
          <a:endParaRPr lang="es-PE"/>
        </a:p>
      </dgm:t>
    </dgm:pt>
    <dgm:pt modelId="{26247B00-999C-4BF8-A75C-A5B147366AA1}">
      <dgm:prSet/>
      <dgm:spPr/>
      <dgm:t>
        <a:bodyPr/>
        <a:lstStyle/>
        <a:p>
          <a:r>
            <a:rPr lang="es-ES" b="1" dirty="0" err="1" smtClean="0">
              <a:solidFill>
                <a:schemeClr val="bg1"/>
              </a:solidFill>
            </a:rPr>
            <a:t>Productive</a:t>
          </a:r>
          <a:endParaRPr lang="es-PE" b="1" dirty="0">
            <a:solidFill>
              <a:schemeClr val="bg1"/>
            </a:solidFill>
          </a:endParaRPr>
        </a:p>
      </dgm:t>
    </dgm:pt>
    <dgm:pt modelId="{8DE04F6B-853D-4AE7-9924-F60460B6CB50}" type="parTrans" cxnId="{EB9FCF27-38FF-4EFD-94B7-BDD6F18F8927}">
      <dgm:prSet/>
      <dgm:spPr/>
      <dgm:t>
        <a:bodyPr/>
        <a:lstStyle/>
        <a:p>
          <a:endParaRPr lang="es-PE"/>
        </a:p>
      </dgm:t>
    </dgm:pt>
    <dgm:pt modelId="{12E6DF6C-AE01-4078-BCD4-69CF9ABA0393}" type="sibTrans" cxnId="{EB9FCF27-38FF-4EFD-94B7-BDD6F18F8927}">
      <dgm:prSet/>
      <dgm:spPr/>
      <dgm:t>
        <a:bodyPr/>
        <a:lstStyle/>
        <a:p>
          <a:endParaRPr lang="es-PE"/>
        </a:p>
      </dgm:t>
    </dgm:pt>
    <dgm:pt modelId="{CD7E6573-25FB-41BA-8BD9-D955756CFC49}">
      <dgm:prSet/>
      <dgm:spPr/>
      <dgm:t>
        <a:bodyPr/>
        <a:lstStyle/>
        <a:p>
          <a:r>
            <a:rPr lang="es-ES" b="1" dirty="0" err="1" smtClean="0">
              <a:solidFill>
                <a:schemeClr val="bg1"/>
              </a:solidFill>
            </a:rPr>
            <a:t>Communitary</a:t>
          </a:r>
          <a:endParaRPr lang="es-PE" b="1" dirty="0">
            <a:solidFill>
              <a:schemeClr val="bg1"/>
            </a:solidFill>
          </a:endParaRPr>
        </a:p>
      </dgm:t>
    </dgm:pt>
    <dgm:pt modelId="{1961913D-4921-426A-9AE1-5352C09AB3D0}" type="parTrans" cxnId="{4117A0E7-E0FD-4BF4-A718-D564147B3770}">
      <dgm:prSet/>
      <dgm:spPr/>
      <dgm:t>
        <a:bodyPr/>
        <a:lstStyle/>
        <a:p>
          <a:endParaRPr lang="es-PE"/>
        </a:p>
      </dgm:t>
    </dgm:pt>
    <dgm:pt modelId="{A3B4638F-69D3-4E49-90CB-087C81B1A9EA}" type="sibTrans" cxnId="{4117A0E7-E0FD-4BF4-A718-D564147B3770}">
      <dgm:prSet/>
      <dgm:spPr/>
      <dgm:t>
        <a:bodyPr/>
        <a:lstStyle/>
        <a:p>
          <a:endParaRPr lang="es-PE"/>
        </a:p>
      </dgm:t>
    </dgm:pt>
    <dgm:pt modelId="{53353E12-61E7-43D5-A0E8-8D1419E98423}" type="pres">
      <dgm:prSet presAssocID="{938AF1B4-B532-4482-B41E-2CA498D8B48B}" presName="Name0" presStyleCnt="0">
        <dgm:presLayoutVars>
          <dgm:chPref val="1"/>
          <dgm:dir/>
          <dgm:animOne val="branch"/>
          <dgm:animLvl val="lvl"/>
          <dgm:resizeHandles val="exact"/>
        </dgm:presLayoutVars>
      </dgm:prSet>
      <dgm:spPr/>
      <dgm:t>
        <a:bodyPr/>
        <a:lstStyle/>
        <a:p>
          <a:endParaRPr lang="es-PE"/>
        </a:p>
      </dgm:t>
    </dgm:pt>
    <dgm:pt modelId="{D82D0B30-D233-4507-B4BB-077AE48E4334}" type="pres">
      <dgm:prSet presAssocID="{EFEED5A9-F958-4C0E-A00C-2B4EB23CFE9D}" presName="root1" presStyleCnt="0"/>
      <dgm:spPr/>
      <dgm:t>
        <a:bodyPr/>
        <a:lstStyle/>
        <a:p>
          <a:endParaRPr lang="es-PE"/>
        </a:p>
      </dgm:t>
    </dgm:pt>
    <dgm:pt modelId="{ADAE26E4-A182-46F5-A615-BC81189E87DF}" type="pres">
      <dgm:prSet presAssocID="{EFEED5A9-F958-4C0E-A00C-2B4EB23CFE9D}" presName="LevelOneTextNode" presStyleLbl="node0" presStyleIdx="0" presStyleCnt="1" custFlipVert="1" custScaleX="2000000" custScaleY="2000000">
        <dgm:presLayoutVars>
          <dgm:chPref val="3"/>
        </dgm:presLayoutVars>
      </dgm:prSet>
      <dgm:spPr/>
      <dgm:t>
        <a:bodyPr/>
        <a:lstStyle/>
        <a:p>
          <a:endParaRPr lang="es-PE"/>
        </a:p>
      </dgm:t>
    </dgm:pt>
    <dgm:pt modelId="{E2BA425E-77C7-40A1-A1D2-5695B0F88D1B}" type="pres">
      <dgm:prSet presAssocID="{EFEED5A9-F958-4C0E-A00C-2B4EB23CFE9D}" presName="level2hierChild" presStyleCnt="0"/>
      <dgm:spPr/>
      <dgm:t>
        <a:bodyPr/>
        <a:lstStyle/>
        <a:p>
          <a:endParaRPr lang="es-PE"/>
        </a:p>
      </dgm:t>
    </dgm:pt>
    <dgm:pt modelId="{CC305E70-F4CC-4BDE-98C3-A0F514087776}" type="pres">
      <dgm:prSet presAssocID="{8287C308-62A2-4C43-A375-9D2997D71AD8}" presName="conn2-1" presStyleLbl="parChTrans1D2" presStyleIdx="0" presStyleCnt="7"/>
      <dgm:spPr/>
      <dgm:t>
        <a:bodyPr/>
        <a:lstStyle/>
        <a:p>
          <a:endParaRPr lang="es-PE"/>
        </a:p>
      </dgm:t>
    </dgm:pt>
    <dgm:pt modelId="{C3C3E8A8-FE30-412E-9072-2682D679DB3D}" type="pres">
      <dgm:prSet presAssocID="{8287C308-62A2-4C43-A375-9D2997D71AD8}" presName="connTx" presStyleLbl="parChTrans1D2" presStyleIdx="0" presStyleCnt="7"/>
      <dgm:spPr/>
      <dgm:t>
        <a:bodyPr/>
        <a:lstStyle/>
        <a:p>
          <a:endParaRPr lang="es-PE"/>
        </a:p>
      </dgm:t>
    </dgm:pt>
    <dgm:pt modelId="{72EC2388-5E0D-4774-9964-66F7D22A2B30}" type="pres">
      <dgm:prSet presAssocID="{48DD8B96-49A7-49E9-A886-C6812DC1F4F3}" presName="root2" presStyleCnt="0"/>
      <dgm:spPr/>
      <dgm:t>
        <a:bodyPr/>
        <a:lstStyle/>
        <a:p>
          <a:endParaRPr lang="es-PE"/>
        </a:p>
      </dgm:t>
    </dgm:pt>
    <dgm:pt modelId="{297C3690-0ED7-4D7D-B038-7BDC45425620}" type="pres">
      <dgm:prSet presAssocID="{48DD8B96-49A7-49E9-A886-C6812DC1F4F3}" presName="LevelTwoTextNode" presStyleLbl="node2" presStyleIdx="0" presStyleCnt="7" custScaleX="2000000" custScaleY="2000000">
        <dgm:presLayoutVars>
          <dgm:chPref val="3"/>
        </dgm:presLayoutVars>
      </dgm:prSet>
      <dgm:spPr/>
      <dgm:t>
        <a:bodyPr/>
        <a:lstStyle/>
        <a:p>
          <a:endParaRPr lang="es-PE"/>
        </a:p>
      </dgm:t>
    </dgm:pt>
    <dgm:pt modelId="{206B80B6-E163-4BB5-8461-8CF0E1ADD281}" type="pres">
      <dgm:prSet presAssocID="{48DD8B96-49A7-49E9-A886-C6812DC1F4F3}" presName="level3hierChild" presStyleCnt="0"/>
      <dgm:spPr/>
      <dgm:t>
        <a:bodyPr/>
        <a:lstStyle/>
        <a:p>
          <a:endParaRPr lang="es-PE"/>
        </a:p>
      </dgm:t>
    </dgm:pt>
    <dgm:pt modelId="{CF92EACF-425E-4579-A05F-024C2E819A4A}" type="pres">
      <dgm:prSet presAssocID="{64759F81-A289-4068-BA5B-7ED002DF7947}" presName="conn2-1" presStyleLbl="parChTrans1D2" presStyleIdx="1" presStyleCnt="7"/>
      <dgm:spPr/>
      <dgm:t>
        <a:bodyPr/>
        <a:lstStyle/>
        <a:p>
          <a:endParaRPr lang="es-PE"/>
        </a:p>
      </dgm:t>
    </dgm:pt>
    <dgm:pt modelId="{C5406ABD-8B4A-464A-9C59-92F0B350A798}" type="pres">
      <dgm:prSet presAssocID="{64759F81-A289-4068-BA5B-7ED002DF7947}" presName="connTx" presStyleLbl="parChTrans1D2" presStyleIdx="1" presStyleCnt="7"/>
      <dgm:spPr/>
      <dgm:t>
        <a:bodyPr/>
        <a:lstStyle/>
        <a:p>
          <a:endParaRPr lang="es-PE"/>
        </a:p>
      </dgm:t>
    </dgm:pt>
    <dgm:pt modelId="{50D53EE3-6597-4C7D-8BCB-66E2AB4E41ED}" type="pres">
      <dgm:prSet presAssocID="{0274FA4E-0F87-4BD7-A15B-2AC48DDB9AA0}" presName="root2" presStyleCnt="0"/>
      <dgm:spPr/>
      <dgm:t>
        <a:bodyPr/>
        <a:lstStyle/>
        <a:p>
          <a:endParaRPr lang="es-PE"/>
        </a:p>
      </dgm:t>
    </dgm:pt>
    <dgm:pt modelId="{AADBBBD4-68F2-4D08-B68F-6F2985B9555D}" type="pres">
      <dgm:prSet presAssocID="{0274FA4E-0F87-4BD7-A15B-2AC48DDB9AA0}" presName="LevelTwoTextNode" presStyleLbl="node2" presStyleIdx="1" presStyleCnt="7" custScaleX="2000000" custScaleY="2000000">
        <dgm:presLayoutVars>
          <dgm:chPref val="3"/>
        </dgm:presLayoutVars>
      </dgm:prSet>
      <dgm:spPr/>
      <dgm:t>
        <a:bodyPr/>
        <a:lstStyle/>
        <a:p>
          <a:endParaRPr lang="es-PE"/>
        </a:p>
      </dgm:t>
    </dgm:pt>
    <dgm:pt modelId="{18C1EF14-6B48-40F4-A297-473CDAD7388A}" type="pres">
      <dgm:prSet presAssocID="{0274FA4E-0F87-4BD7-A15B-2AC48DDB9AA0}" presName="level3hierChild" presStyleCnt="0"/>
      <dgm:spPr/>
      <dgm:t>
        <a:bodyPr/>
        <a:lstStyle/>
        <a:p>
          <a:endParaRPr lang="es-PE"/>
        </a:p>
      </dgm:t>
    </dgm:pt>
    <dgm:pt modelId="{E714A31B-C42D-4DDB-81D3-BD9E07695A38}" type="pres">
      <dgm:prSet presAssocID="{60D140F6-9523-461C-812E-C0A0DBFC77C7}" presName="conn2-1" presStyleLbl="parChTrans1D2" presStyleIdx="2" presStyleCnt="7"/>
      <dgm:spPr/>
      <dgm:t>
        <a:bodyPr/>
        <a:lstStyle/>
        <a:p>
          <a:endParaRPr lang="es-PE"/>
        </a:p>
      </dgm:t>
    </dgm:pt>
    <dgm:pt modelId="{34D46159-DED1-4042-8879-EB95979E1457}" type="pres">
      <dgm:prSet presAssocID="{60D140F6-9523-461C-812E-C0A0DBFC77C7}" presName="connTx" presStyleLbl="parChTrans1D2" presStyleIdx="2" presStyleCnt="7"/>
      <dgm:spPr/>
      <dgm:t>
        <a:bodyPr/>
        <a:lstStyle/>
        <a:p>
          <a:endParaRPr lang="es-PE"/>
        </a:p>
      </dgm:t>
    </dgm:pt>
    <dgm:pt modelId="{7B574F22-0474-49BC-B25D-C199BA22910C}" type="pres">
      <dgm:prSet presAssocID="{CFD65829-BB9D-490A-9A73-D3D4134DDAF9}" presName="root2" presStyleCnt="0"/>
      <dgm:spPr/>
      <dgm:t>
        <a:bodyPr/>
        <a:lstStyle/>
        <a:p>
          <a:endParaRPr lang="es-PE"/>
        </a:p>
      </dgm:t>
    </dgm:pt>
    <dgm:pt modelId="{934B841F-D23A-43FE-8B1A-A97BF4D50E54}" type="pres">
      <dgm:prSet presAssocID="{CFD65829-BB9D-490A-9A73-D3D4134DDAF9}" presName="LevelTwoTextNode" presStyleLbl="node2" presStyleIdx="2" presStyleCnt="7" custScaleX="2000000" custScaleY="2000000">
        <dgm:presLayoutVars>
          <dgm:chPref val="3"/>
        </dgm:presLayoutVars>
      </dgm:prSet>
      <dgm:spPr/>
      <dgm:t>
        <a:bodyPr/>
        <a:lstStyle/>
        <a:p>
          <a:endParaRPr lang="es-PE"/>
        </a:p>
      </dgm:t>
    </dgm:pt>
    <dgm:pt modelId="{502155DD-2129-47CC-8735-F516C4D2EBAC}" type="pres">
      <dgm:prSet presAssocID="{CFD65829-BB9D-490A-9A73-D3D4134DDAF9}" presName="level3hierChild" presStyleCnt="0"/>
      <dgm:spPr/>
      <dgm:t>
        <a:bodyPr/>
        <a:lstStyle/>
        <a:p>
          <a:endParaRPr lang="es-PE"/>
        </a:p>
      </dgm:t>
    </dgm:pt>
    <dgm:pt modelId="{C33384AE-13A1-4B8A-8104-55463B84F400}" type="pres">
      <dgm:prSet presAssocID="{3B4D7204-A374-478B-9618-07B149197083}" presName="conn2-1" presStyleLbl="parChTrans1D2" presStyleIdx="3" presStyleCnt="7"/>
      <dgm:spPr/>
      <dgm:t>
        <a:bodyPr/>
        <a:lstStyle/>
        <a:p>
          <a:endParaRPr lang="es-PE"/>
        </a:p>
      </dgm:t>
    </dgm:pt>
    <dgm:pt modelId="{9D0851AA-8978-40B6-B103-543AB9146C22}" type="pres">
      <dgm:prSet presAssocID="{3B4D7204-A374-478B-9618-07B149197083}" presName="connTx" presStyleLbl="parChTrans1D2" presStyleIdx="3" presStyleCnt="7"/>
      <dgm:spPr/>
      <dgm:t>
        <a:bodyPr/>
        <a:lstStyle/>
        <a:p>
          <a:endParaRPr lang="es-PE"/>
        </a:p>
      </dgm:t>
    </dgm:pt>
    <dgm:pt modelId="{246C24DA-5FF8-47A8-817C-3732E70E2AA4}" type="pres">
      <dgm:prSet presAssocID="{C719A58F-B01D-49C6-837A-E6D28A98DEA6}" presName="root2" presStyleCnt="0"/>
      <dgm:spPr/>
      <dgm:t>
        <a:bodyPr/>
        <a:lstStyle/>
        <a:p>
          <a:endParaRPr lang="es-PE"/>
        </a:p>
      </dgm:t>
    </dgm:pt>
    <dgm:pt modelId="{4252F9FF-AFB2-4BEB-828B-4FDB9ABC5CF1}" type="pres">
      <dgm:prSet presAssocID="{C719A58F-B01D-49C6-837A-E6D28A98DEA6}" presName="LevelTwoTextNode" presStyleLbl="node2" presStyleIdx="3" presStyleCnt="7" custScaleX="2000000" custScaleY="2000000">
        <dgm:presLayoutVars>
          <dgm:chPref val="3"/>
        </dgm:presLayoutVars>
      </dgm:prSet>
      <dgm:spPr/>
      <dgm:t>
        <a:bodyPr/>
        <a:lstStyle/>
        <a:p>
          <a:endParaRPr lang="es-PE"/>
        </a:p>
      </dgm:t>
    </dgm:pt>
    <dgm:pt modelId="{ADC4708E-8360-4916-8F39-98E7ED08EB1F}" type="pres">
      <dgm:prSet presAssocID="{C719A58F-B01D-49C6-837A-E6D28A98DEA6}" presName="level3hierChild" presStyleCnt="0"/>
      <dgm:spPr/>
      <dgm:t>
        <a:bodyPr/>
        <a:lstStyle/>
        <a:p>
          <a:endParaRPr lang="es-PE"/>
        </a:p>
      </dgm:t>
    </dgm:pt>
    <dgm:pt modelId="{03A26AC2-6D65-40BB-99B3-4C18751E5F2C}" type="pres">
      <dgm:prSet presAssocID="{ABC7E047-2F4B-47A0-818A-9CCF7C551B6A}" presName="conn2-1" presStyleLbl="parChTrans1D2" presStyleIdx="4" presStyleCnt="7"/>
      <dgm:spPr/>
      <dgm:t>
        <a:bodyPr/>
        <a:lstStyle/>
        <a:p>
          <a:endParaRPr lang="es-PE"/>
        </a:p>
      </dgm:t>
    </dgm:pt>
    <dgm:pt modelId="{0C8965C3-AF15-4214-B0F8-C11C598D3B7E}" type="pres">
      <dgm:prSet presAssocID="{ABC7E047-2F4B-47A0-818A-9CCF7C551B6A}" presName="connTx" presStyleLbl="parChTrans1D2" presStyleIdx="4" presStyleCnt="7"/>
      <dgm:spPr/>
      <dgm:t>
        <a:bodyPr/>
        <a:lstStyle/>
        <a:p>
          <a:endParaRPr lang="es-PE"/>
        </a:p>
      </dgm:t>
    </dgm:pt>
    <dgm:pt modelId="{668B8FCA-2325-4316-96EE-4657DC06244B}" type="pres">
      <dgm:prSet presAssocID="{AEEB211B-B9A0-4973-9B69-CB11CDF3DF37}" presName="root2" presStyleCnt="0"/>
      <dgm:spPr/>
      <dgm:t>
        <a:bodyPr/>
        <a:lstStyle/>
        <a:p>
          <a:endParaRPr lang="es-PE"/>
        </a:p>
      </dgm:t>
    </dgm:pt>
    <dgm:pt modelId="{F77EB03E-C283-4A38-82E1-4C9814F6FC7B}" type="pres">
      <dgm:prSet presAssocID="{AEEB211B-B9A0-4973-9B69-CB11CDF3DF37}" presName="LevelTwoTextNode" presStyleLbl="node2" presStyleIdx="4" presStyleCnt="7" custScaleX="2000000" custScaleY="2000000">
        <dgm:presLayoutVars>
          <dgm:chPref val="3"/>
        </dgm:presLayoutVars>
      </dgm:prSet>
      <dgm:spPr/>
      <dgm:t>
        <a:bodyPr/>
        <a:lstStyle/>
        <a:p>
          <a:endParaRPr lang="es-PE"/>
        </a:p>
      </dgm:t>
    </dgm:pt>
    <dgm:pt modelId="{D8EFA7F3-1179-4685-A81D-CDD6EC48B53B}" type="pres">
      <dgm:prSet presAssocID="{AEEB211B-B9A0-4973-9B69-CB11CDF3DF37}" presName="level3hierChild" presStyleCnt="0"/>
      <dgm:spPr/>
      <dgm:t>
        <a:bodyPr/>
        <a:lstStyle/>
        <a:p>
          <a:endParaRPr lang="es-PE"/>
        </a:p>
      </dgm:t>
    </dgm:pt>
    <dgm:pt modelId="{FA77607E-9869-4F24-A5F4-39CCBE45E7D0}" type="pres">
      <dgm:prSet presAssocID="{8DE04F6B-853D-4AE7-9924-F60460B6CB50}" presName="conn2-1" presStyleLbl="parChTrans1D2" presStyleIdx="5" presStyleCnt="7"/>
      <dgm:spPr/>
      <dgm:t>
        <a:bodyPr/>
        <a:lstStyle/>
        <a:p>
          <a:endParaRPr lang="es-PE"/>
        </a:p>
      </dgm:t>
    </dgm:pt>
    <dgm:pt modelId="{0B9F5161-3470-4130-BC22-B2F254859980}" type="pres">
      <dgm:prSet presAssocID="{8DE04F6B-853D-4AE7-9924-F60460B6CB50}" presName="connTx" presStyleLbl="parChTrans1D2" presStyleIdx="5" presStyleCnt="7"/>
      <dgm:spPr/>
      <dgm:t>
        <a:bodyPr/>
        <a:lstStyle/>
        <a:p>
          <a:endParaRPr lang="es-PE"/>
        </a:p>
      </dgm:t>
    </dgm:pt>
    <dgm:pt modelId="{1BC92040-8275-476D-B353-D75C602C2725}" type="pres">
      <dgm:prSet presAssocID="{26247B00-999C-4BF8-A75C-A5B147366AA1}" presName="root2" presStyleCnt="0"/>
      <dgm:spPr/>
      <dgm:t>
        <a:bodyPr/>
        <a:lstStyle/>
        <a:p>
          <a:endParaRPr lang="es-PE"/>
        </a:p>
      </dgm:t>
    </dgm:pt>
    <dgm:pt modelId="{1FE2B344-E0E2-46C3-8224-F01DB80FB573}" type="pres">
      <dgm:prSet presAssocID="{26247B00-999C-4BF8-A75C-A5B147366AA1}" presName="LevelTwoTextNode" presStyleLbl="node2" presStyleIdx="5" presStyleCnt="7" custScaleX="2000000" custScaleY="2000000">
        <dgm:presLayoutVars>
          <dgm:chPref val="3"/>
        </dgm:presLayoutVars>
      </dgm:prSet>
      <dgm:spPr/>
      <dgm:t>
        <a:bodyPr/>
        <a:lstStyle/>
        <a:p>
          <a:endParaRPr lang="es-PE"/>
        </a:p>
      </dgm:t>
    </dgm:pt>
    <dgm:pt modelId="{ADB7BAB1-CBC9-49DD-AEC3-B45AA9AA18B2}" type="pres">
      <dgm:prSet presAssocID="{26247B00-999C-4BF8-A75C-A5B147366AA1}" presName="level3hierChild" presStyleCnt="0"/>
      <dgm:spPr/>
      <dgm:t>
        <a:bodyPr/>
        <a:lstStyle/>
        <a:p>
          <a:endParaRPr lang="es-PE"/>
        </a:p>
      </dgm:t>
    </dgm:pt>
    <dgm:pt modelId="{83C4FA37-C969-477A-99D3-E458F427E9FA}" type="pres">
      <dgm:prSet presAssocID="{1961913D-4921-426A-9AE1-5352C09AB3D0}" presName="conn2-1" presStyleLbl="parChTrans1D2" presStyleIdx="6" presStyleCnt="7"/>
      <dgm:spPr/>
      <dgm:t>
        <a:bodyPr/>
        <a:lstStyle/>
        <a:p>
          <a:endParaRPr lang="es-PE"/>
        </a:p>
      </dgm:t>
    </dgm:pt>
    <dgm:pt modelId="{0583FD24-39D5-45FE-8ACB-C4F7FC3F9058}" type="pres">
      <dgm:prSet presAssocID="{1961913D-4921-426A-9AE1-5352C09AB3D0}" presName="connTx" presStyleLbl="parChTrans1D2" presStyleIdx="6" presStyleCnt="7"/>
      <dgm:spPr/>
      <dgm:t>
        <a:bodyPr/>
        <a:lstStyle/>
        <a:p>
          <a:endParaRPr lang="es-PE"/>
        </a:p>
      </dgm:t>
    </dgm:pt>
    <dgm:pt modelId="{0BB42D0A-FBB4-48F2-978E-4410C9DA156F}" type="pres">
      <dgm:prSet presAssocID="{CD7E6573-25FB-41BA-8BD9-D955756CFC49}" presName="root2" presStyleCnt="0"/>
      <dgm:spPr/>
      <dgm:t>
        <a:bodyPr/>
        <a:lstStyle/>
        <a:p>
          <a:endParaRPr lang="es-PE"/>
        </a:p>
      </dgm:t>
    </dgm:pt>
    <dgm:pt modelId="{F1B1CFF3-635C-4922-9D1E-96588E2E6C8D}" type="pres">
      <dgm:prSet presAssocID="{CD7E6573-25FB-41BA-8BD9-D955756CFC49}" presName="LevelTwoTextNode" presStyleLbl="node2" presStyleIdx="6" presStyleCnt="7" custScaleX="2000000" custScaleY="2000000">
        <dgm:presLayoutVars>
          <dgm:chPref val="3"/>
        </dgm:presLayoutVars>
      </dgm:prSet>
      <dgm:spPr/>
      <dgm:t>
        <a:bodyPr/>
        <a:lstStyle/>
        <a:p>
          <a:endParaRPr lang="es-PE"/>
        </a:p>
      </dgm:t>
    </dgm:pt>
    <dgm:pt modelId="{BEDDE3C5-AEDF-44A3-937D-0755AEF86474}" type="pres">
      <dgm:prSet presAssocID="{CD7E6573-25FB-41BA-8BD9-D955756CFC49}" presName="level3hierChild" presStyleCnt="0"/>
      <dgm:spPr/>
      <dgm:t>
        <a:bodyPr/>
        <a:lstStyle/>
        <a:p>
          <a:endParaRPr lang="es-PE"/>
        </a:p>
      </dgm:t>
    </dgm:pt>
  </dgm:ptLst>
  <dgm:cxnLst>
    <dgm:cxn modelId="{631B3C46-0437-40E2-AA52-B9AD604FFEAE}" type="presOf" srcId="{48DD8B96-49A7-49E9-A886-C6812DC1F4F3}" destId="{297C3690-0ED7-4D7D-B038-7BDC45425620}" srcOrd="0" destOrd="0" presId="urn:microsoft.com/office/officeart/2008/layout/HorizontalMultiLevelHierarchy"/>
    <dgm:cxn modelId="{FA75D4F4-3105-4BC5-B6AE-614FB907E568}" srcId="{EFEED5A9-F958-4C0E-A00C-2B4EB23CFE9D}" destId="{0274FA4E-0F87-4BD7-A15B-2AC48DDB9AA0}" srcOrd="1" destOrd="0" parTransId="{64759F81-A289-4068-BA5B-7ED002DF7947}" sibTransId="{8AB323F5-50D5-4D06-BCBB-544F8A079D94}"/>
    <dgm:cxn modelId="{34B06256-A570-4EF5-8C1E-61236EA814A2}" type="presOf" srcId="{8DE04F6B-853D-4AE7-9924-F60460B6CB50}" destId="{FA77607E-9869-4F24-A5F4-39CCBE45E7D0}" srcOrd="0" destOrd="0" presId="urn:microsoft.com/office/officeart/2008/layout/HorizontalMultiLevelHierarchy"/>
    <dgm:cxn modelId="{EB3C872F-B4B7-4DC5-B903-3DFF2A733A9C}" srcId="{EFEED5A9-F958-4C0E-A00C-2B4EB23CFE9D}" destId="{CFD65829-BB9D-490A-9A73-D3D4134DDAF9}" srcOrd="2" destOrd="0" parTransId="{60D140F6-9523-461C-812E-C0A0DBFC77C7}" sibTransId="{48F83C4E-40C9-41B7-9C28-6CCFC1B8EBD9}"/>
    <dgm:cxn modelId="{96BD0E85-A318-45F9-80B9-D53D64FE6B3F}" type="presOf" srcId="{60D140F6-9523-461C-812E-C0A0DBFC77C7}" destId="{34D46159-DED1-4042-8879-EB95979E1457}" srcOrd="1" destOrd="0" presId="urn:microsoft.com/office/officeart/2008/layout/HorizontalMultiLevelHierarchy"/>
    <dgm:cxn modelId="{A0456C3C-365B-4A8A-B51A-73DB729E2E67}" type="presOf" srcId="{EFEED5A9-F958-4C0E-A00C-2B4EB23CFE9D}" destId="{ADAE26E4-A182-46F5-A615-BC81189E87DF}" srcOrd="0" destOrd="0" presId="urn:microsoft.com/office/officeart/2008/layout/HorizontalMultiLevelHierarchy"/>
    <dgm:cxn modelId="{4EC2727F-9253-4B10-ACD4-7F3C681F8186}" type="presOf" srcId="{26247B00-999C-4BF8-A75C-A5B147366AA1}" destId="{1FE2B344-E0E2-46C3-8224-F01DB80FB573}" srcOrd="0" destOrd="0" presId="urn:microsoft.com/office/officeart/2008/layout/HorizontalMultiLevelHierarchy"/>
    <dgm:cxn modelId="{5F0FA0E7-A4CE-4A7C-A451-0F8EA4AAE49E}" type="presOf" srcId="{CFD65829-BB9D-490A-9A73-D3D4134DDAF9}" destId="{934B841F-D23A-43FE-8B1A-A97BF4D50E54}" srcOrd="0" destOrd="0" presId="urn:microsoft.com/office/officeart/2008/layout/HorizontalMultiLevelHierarchy"/>
    <dgm:cxn modelId="{6F163D05-4818-46EA-A0D3-EEF340CC97AB}" type="presOf" srcId="{60D140F6-9523-461C-812E-C0A0DBFC77C7}" destId="{E714A31B-C42D-4DDB-81D3-BD9E07695A38}" srcOrd="0" destOrd="0" presId="urn:microsoft.com/office/officeart/2008/layout/HorizontalMultiLevelHierarchy"/>
    <dgm:cxn modelId="{B272251A-A694-461A-9003-2D9FDC79E453}" type="presOf" srcId="{3B4D7204-A374-478B-9618-07B149197083}" destId="{C33384AE-13A1-4B8A-8104-55463B84F400}" srcOrd="0" destOrd="0" presId="urn:microsoft.com/office/officeart/2008/layout/HorizontalMultiLevelHierarchy"/>
    <dgm:cxn modelId="{10999065-5E8F-4252-9EC3-63CA42C00CCB}" srcId="{EFEED5A9-F958-4C0E-A00C-2B4EB23CFE9D}" destId="{AEEB211B-B9A0-4973-9B69-CB11CDF3DF37}" srcOrd="4" destOrd="0" parTransId="{ABC7E047-2F4B-47A0-818A-9CCF7C551B6A}" sibTransId="{3DFC3507-1762-4964-AA74-FCA29CD359D9}"/>
    <dgm:cxn modelId="{63CDD3F1-D0F3-4E02-9E90-5DB612D7E10A}" type="presOf" srcId="{64759F81-A289-4068-BA5B-7ED002DF7947}" destId="{C5406ABD-8B4A-464A-9C59-92F0B350A798}" srcOrd="1" destOrd="0" presId="urn:microsoft.com/office/officeart/2008/layout/HorizontalMultiLevelHierarchy"/>
    <dgm:cxn modelId="{FB4C3E66-FFA9-4C25-85CA-D3EBE3773ED0}" type="presOf" srcId="{3B4D7204-A374-478B-9618-07B149197083}" destId="{9D0851AA-8978-40B6-B103-543AB9146C22}" srcOrd="1" destOrd="0" presId="urn:microsoft.com/office/officeart/2008/layout/HorizontalMultiLevelHierarchy"/>
    <dgm:cxn modelId="{6021ADDB-717E-4309-A760-2716EA468CAE}" type="presOf" srcId="{8DE04F6B-853D-4AE7-9924-F60460B6CB50}" destId="{0B9F5161-3470-4130-BC22-B2F254859980}" srcOrd="1" destOrd="0" presId="urn:microsoft.com/office/officeart/2008/layout/HorizontalMultiLevelHierarchy"/>
    <dgm:cxn modelId="{2FCE1F61-92AB-482D-8BCD-785C9066BF6F}" type="presOf" srcId="{64759F81-A289-4068-BA5B-7ED002DF7947}" destId="{CF92EACF-425E-4579-A05F-024C2E819A4A}" srcOrd="0" destOrd="0" presId="urn:microsoft.com/office/officeart/2008/layout/HorizontalMultiLevelHierarchy"/>
    <dgm:cxn modelId="{8175B325-E281-4821-BE5D-4F03F127EC11}" type="presOf" srcId="{938AF1B4-B532-4482-B41E-2CA498D8B48B}" destId="{53353E12-61E7-43D5-A0E8-8D1419E98423}" srcOrd="0" destOrd="0" presId="urn:microsoft.com/office/officeart/2008/layout/HorizontalMultiLevelHierarchy"/>
    <dgm:cxn modelId="{EB9FCF27-38FF-4EFD-94B7-BDD6F18F8927}" srcId="{EFEED5A9-F958-4C0E-A00C-2B4EB23CFE9D}" destId="{26247B00-999C-4BF8-A75C-A5B147366AA1}" srcOrd="5" destOrd="0" parTransId="{8DE04F6B-853D-4AE7-9924-F60460B6CB50}" sibTransId="{12E6DF6C-AE01-4078-BCD4-69CF9ABA0393}"/>
    <dgm:cxn modelId="{E5EBA7AE-8569-43A7-8F64-1669AF0C54E4}" type="presOf" srcId="{ABC7E047-2F4B-47A0-818A-9CCF7C551B6A}" destId="{0C8965C3-AF15-4214-B0F8-C11C598D3B7E}" srcOrd="1" destOrd="0" presId="urn:microsoft.com/office/officeart/2008/layout/HorizontalMultiLevelHierarchy"/>
    <dgm:cxn modelId="{6761E516-11E2-4868-8983-E2F4340B91EE}" srcId="{EFEED5A9-F958-4C0E-A00C-2B4EB23CFE9D}" destId="{C719A58F-B01D-49C6-837A-E6D28A98DEA6}" srcOrd="3" destOrd="0" parTransId="{3B4D7204-A374-478B-9618-07B149197083}" sibTransId="{F404209D-4FBE-4911-B01A-BA08E7627DFE}"/>
    <dgm:cxn modelId="{1A5EC132-D273-4B12-82B7-EB26AC3FFA2A}" type="presOf" srcId="{ABC7E047-2F4B-47A0-818A-9CCF7C551B6A}" destId="{03A26AC2-6D65-40BB-99B3-4C18751E5F2C}" srcOrd="0" destOrd="0" presId="urn:microsoft.com/office/officeart/2008/layout/HorizontalMultiLevelHierarchy"/>
    <dgm:cxn modelId="{17D3CFFD-9E2A-4314-AC26-27EAE751C123}" type="presOf" srcId="{1961913D-4921-426A-9AE1-5352C09AB3D0}" destId="{0583FD24-39D5-45FE-8ACB-C4F7FC3F9058}" srcOrd="1" destOrd="0" presId="urn:microsoft.com/office/officeart/2008/layout/HorizontalMultiLevelHierarchy"/>
    <dgm:cxn modelId="{CC2B4193-C39B-43F5-90BA-8F44732F1376}" type="presOf" srcId="{C719A58F-B01D-49C6-837A-E6D28A98DEA6}" destId="{4252F9FF-AFB2-4BEB-828B-4FDB9ABC5CF1}" srcOrd="0" destOrd="0" presId="urn:microsoft.com/office/officeart/2008/layout/HorizontalMultiLevelHierarchy"/>
    <dgm:cxn modelId="{96F1763E-D9C8-4D17-A3B0-DFD619F8104C}" srcId="{938AF1B4-B532-4482-B41E-2CA498D8B48B}" destId="{EFEED5A9-F958-4C0E-A00C-2B4EB23CFE9D}" srcOrd="0" destOrd="0" parTransId="{2451AD0E-672F-4C3F-8FF9-47521B6BDED1}" sibTransId="{3BB9376E-B39D-42C9-AD69-1E405125CE3C}"/>
    <dgm:cxn modelId="{52DF7DA6-8B51-4FB9-A39A-CFD07A3AF754}" type="presOf" srcId="{1961913D-4921-426A-9AE1-5352C09AB3D0}" destId="{83C4FA37-C969-477A-99D3-E458F427E9FA}" srcOrd="0" destOrd="0" presId="urn:microsoft.com/office/officeart/2008/layout/HorizontalMultiLevelHierarchy"/>
    <dgm:cxn modelId="{A200FFDC-2913-4144-B52E-4F6673E317BE}" type="presOf" srcId="{8287C308-62A2-4C43-A375-9D2997D71AD8}" destId="{C3C3E8A8-FE30-412E-9072-2682D679DB3D}" srcOrd="1" destOrd="0" presId="urn:microsoft.com/office/officeart/2008/layout/HorizontalMultiLevelHierarchy"/>
    <dgm:cxn modelId="{D33BD623-F460-4F44-A40A-E4CD469794FC}" type="presOf" srcId="{8287C308-62A2-4C43-A375-9D2997D71AD8}" destId="{CC305E70-F4CC-4BDE-98C3-A0F514087776}" srcOrd="0" destOrd="0" presId="urn:microsoft.com/office/officeart/2008/layout/HorizontalMultiLevelHierarchy"/>
    <dgm:cxn modelId="{1FE1AA6B-94A5-4FD0-ADAF-D0DE9AEE7FE9}" type="presOf" srcId="{AEEB211B-B9A0-4973-9B69-CB11CDF3DF37}" destId="{F77EB03E-C283-4A38-82E1-4C9814F6FC7B}" srcOrd="0" destOrd="0" presId="urn:microsoft.com/office/officeart/2008/layout/HorizontalMultiLevelHierarchy"/>
    <dgm:cxn modelId="{012BFA2B-C4B5-4674-B3E9-63C042635B82}" type="presOf" srcId="{CD7E6573-25FB-41BA-8BD9-D955756CFC49}" destId="{F1B1CFF3-635C-4922-9D1E-96588E2E6C8D}" srcOrd="0" destOrd="0" presId="urn:microsoft.com/office/officeart/2008/layout/HorizontalMultiLevelHierarchy"/>
    <dgm:cxn modelId="{44BBA871-01A2-43ED-AD61-31F939EF43FF}" srcId="{EFEED5A9-F958-4C0E-A00C-2B4EB23CFE9D}" destId="{48DD8B96-49A7-49E9-A886-C6812DC1F4F3}" srcOrd="0" destOrd="0" parTransId="{8287C308-62A2-4C43-A375-9D2997D71AD8}" sibTransId="{BC8B0256-61BB-4E62-93C4-251D5F6731E6}"/>
    <dgm:cxn modelId="{64A8B99E-CC74-46EE-872E-AEFFCF1CD3BA}" type="presOf" srcId="{0274FA4E-0F87-4BD7-A15B-2AC48DDB9AA0}" destId="{AADBBBD4-68F2-4D08-B68F-6F2985B9555D}" srcOrd="0" destOrd="0" presId="urn:microsoft.com/office/officeart/2008/layout/HorizontalMultiLevelHierarchy"/>
    <dgm:cxn modelId="{4117A0E7-E0FD-4BF4-A718-D564147B3770}" srcId="{EFEED5A9-F958-4C0E-A00C-2B4EB23CFE9D}" destId="{CD7E6573-25FB-41BA-8BD9-D955756CFC49}" srcOrd="6" destOrd="0" parTransId="{1961913D-4921-426A-9AE1-5352C09AB3D0}" sibTransId="{A3B4638F-69D3-4E49-90CB-087C81B1A9EA}"/>
    <dgm:cxn modelId="{C7B1826C-C954-4985-BC70-1246C10466AF}" type="presParOf" srcId="{53353E12-61E7-43D5-A0E8-8D1419E98423}" destId="{D82D0B30-D233-4507-B4BB-077AE48E4334}" srcOrd="0" destOrd="0" presId="urn:microsoft.com/office/officeart/2008/layout/HorizontalMultiLevelHierarchy"/>
    <dgm:cxn modelId="{7387603E-A227-4002-A37C-E14CB96C9C02}" type="presParOf" srcId="{D82D0B30-D233-4507-B4BB-077AE48E4334}" destId="{ADAE26E4-A182-46F5-A615-BC81189E87DF}" srcOrd="0" destOrd="0" presId="urn:microsoft.com/office/officeart/2008/layout/HorizontalMultiLevelHierarchy"/>
    <dgm:cxn modelId="{CAD8DC32-1E26-41ED-A34E-70550A07CBDA}" type="presParOf" srcId="{D82D0B30-D233-4507-B4BB-077AE48E4334}" destId="{E2BA425E-77C7-40A1-A1D2-5695B0F88D1B}" srcOrd="1" destOrd="0" presId="urn:microsoft.com/office/officeart/2008/layout/HorizontalMultiLevelHierarchy"/>
    <dgm:cxn modelId="{3BD51E67-DD60-4B68-AEC2-C0A006E68782}" type="presParOf" srcId="{E2BA425E-77C7-40A1-A1D2-5695B0F88D1B}" destId="{CC305E70-F4CC-4BDE-98C3-A0F514087776}" srcOrd="0" destOrd="0" presId="urn:microsoft.com/office/officeart/2008/layout/HorizontalMultiLevelHierarchy"/>
    <dgm:cxn modelId="{3B758736-A8C0-4C46-A9C5-01594A933B60}" type="presParOf" srcId="{CC305E70-F4CC-4BDE-98C3-A0F514087776}" destId="{C3C3E8A8-FE30-412E-9072-2682D679DB3D}" srcOrd="0" destOrd="0" presId="urn:microsoft.com/office/officeart/2008/layout/HorizontalMultiLevelHierarchy"/>
    <dgm:cxn modelId="{DF6D2AF8-B8C8-4255-870D-D1142344DFAE}" type="presParOf" srcId="{E2BA425E-77C7-40A1-A1D2-5695B0F88D1B}" destId="{72EC2388-5E0D-4774-9964-66F7D22A2B30}" srcOrd="1" destOrd="0" presId="urn:microsoft.com/office/officeart/2008/layout/HorizontalMultiLevelHierarchy"/>
    <dgm:cxn modelId="{79785AE3-B10B-4E68-857E-08745E4D747D}" type="presParOf" srcId="{72EC2388-5E0D-4774-9964-66F7D22A2B30}" destId="{297C3690-0ED7-4D7D-B038-7BDC45425620}" srcOrd="0" destOrd="0" presId="urn:microsoft.com/office/officeart/2008/layout/HorizontalMultiLevelHierarchy"/>
    <dgm:cxn modelId="{F3AF32D6-7DB6-4604-AC28-673E6E3FC772}" type="presParOf" srcId="{72EC2388-5E0D-4774-9964-66F7D22A2B30}" destId="{206B80B6-E163-4BB5-8461-8CF0E1ADD281}" srcOrd="1" destOrd="0" presId="urn:microsoft.com/office/officeart/2008/layout/HorizontalMultiLevelHierarchy"/>
    <dgm:cxn modelId="{93D53607-ABB7-473C-BD95-4181730225FE}" type="presParOf" srcId="{E2BA425E-77C7-40A1-A1D2-5695B0F88D1B}" destId="{CF92EACF-425E-4579-A05F-024C2E819A4A}" srcOrd="2" destOrd="0" presId="urn:microsoft.com/office/officeart/2008/layout/HorizontalMultiLevelHierarchy"/>
    <dgm:cxn modelId="{00790B17-CB74-4E86-8797-41449CC8F086}" type="presParOf" srcId="{CF92EACF-425E-4579-A05F-024C2E819A4A}" destId="{C5406ABD-8B4A-464A-9C59-92F0B350A798}" srcOrd="0" destOrd="0" presId="urn:microsoft.com/office/officeart/2008/layout/HorizontalMultiLevelHierarchy"/>
    <dgm:cxn modelId="{E408E7F3-C31D-4EB1-B7B9-38892BA760BC}" type="presParOf" srcId="{E2BA425E-77C7-40A1-A1D2-5695B0F88D1B}" destId="{50D53EE3-6597-4C7D-8BCB-66E2AB4E41ED}" srcOrd="3" destOrd="0" presId="urn:microsoft.com/office/officeart/2008/layout/HorizontalMultiLevelHierarchy"/>
    <dgm:cxn modelId="{82B71A87-3FF5-45EB-8BBA-1C5A1F814288}" type="presParOf" srcId="{50D53EE3-6597-4C7D-8BCB-66E2AB4E41ED}" destId="{AADBBBD4-68F2-4D08-B68F-6F2985B9555D}" srcOrd="0" destOrd="0" presId="urn:microsoft.com/office/officeart/2008/layout/HorizontalMultiLevelHierarchy"/>
    <dgm:cxn modelId="{10A2C029-957E-4BCD-927B-31DF723520EE}" type="presParOf" srcId="{50D53EE3-6597-4C7D-8BCB-66E2AB4E41ED}" destId="{18C1EF14-6B48-40F4-A297-473CDAD7388A}" srcOrd="1" destOrd="0" presId="urn:microsoft.com/office/officeart/2008/layout/HorizontalMultiLevelHierarchy"/>
    <dgm:cxn modelId="{6473C2D4-2A61-4635-9DCE-96CA03E1B763}" type="presParOf" srcId="{E2BA425E-77C7-40A1-A1D2-5695B0F88D1B}" destId="{E714A31B-C42D-4DDB-81D3-BD9E07695A38}" srcOrd="4" destOrd="0" presId="urn:microsoft.com/office/officeart/2008/layout/HorizontalMultiLevelHierarchy"/>
    <dgm:cxn modelId="{2A596530-0A35-4038-B7FE-3CD84DAA8CBD}" type="presParOf" srcId="{E714A31B-C42D-4DDB-81D3-BD9E07695A38}" destId="{34D46159-DED1-4042-8879-EB95979E1457}" srcOrd="0" destOrd="0" presId="urn:microsoft.com/office/officeart/2008/layout/HorizontalMultiLevelHierarchy"/>
    <dgm:cxn modelId="{3FEEC217-DB7C-433A-8C54-15F8DB130F2E}" type="presParOf" srcId="{E2BA425E-77C7-40A1-A1D2-5695B0F88D1B}" destId="{7B574F22-0474-49BC-B25D-C199BA22910C}" srcOrd="5" destOrd="0" presId="urn:microsoft.com/office/officeart/2008/layout/HorizontalMultiLevelHierarchy"/>
    <dgm:cxn modelId="{4FC4D4ED-D40E-41B2-B289-CCFD8DA20443}" type="presParOf" srcId="{7B574F22-0474-49BC-B25D-C199BA22910C}" destId="{934B841F-D23A-43FE-8B1A-A97BF4D50E54}" srcOrd="0" destOrd="0" presId="urn:microsoft.com/office/officeart/2008/layout/HorizontalMultiLevelHierarchy"/>
    <dgm:cxn modelId="{8FE6746F-AE8C-4796-A768-BE691C27F2B5}" type="presParOf" srcId="{7B574F22-0474-49BC-B25D-C199BA22910C}" destId="{502155DD-2129-47CC-8735-F516C4D2EBAC}" srcOrd="1" destOrd="0" presId="urn:microsoft.com/office/officeart/2008/layout/HorizontalMultiLevelHierarchy"/>
    <dgm:cxn modelId="{04C9B0E5-24C5-4F3B-AA92-7AC88ACA2513}" type="presParOf" srcId="{E2BA425E-77C7-40A1-A1D2-5695B0F88D1B}" destId="{C33384AE-13A1-4B8A-8104-55463B84F400}" srcOrd="6" destOrd="0" presId="urn:microsoft.com/office/officeart/2008/layout/HorizontalMultiLevelHierarchy"/>
    <dgm:cxn modelId="{25F329DB-1F99-4AA9-8D5C-BCFE9B8F0325}" type="presParOf" srcId="{C33384AE-13A1-4B8A-8104-55463B84F400}" destId="{9D0851AA-8978-40B6-B103-543AB9146C22}" srcOrd="0" destOrd="0" presId="urn:microsoft.com/office/officeart/2008/layout/HorizontalMultiLevelHierarchy"/>
    <dgm:cxn modelId="{36DC47E3-6C18-480C-AF84-C5A0E1246175}" type="presParOf" srcId="{E2BA425E-77C7-40A1-A1D2-5695B0F88D1B}" destId="{246C24DA-5FF8-47A8-817C-3732E70E2AA4}" srcOrd="7" destOrd="0" presId="urn:microsoft.com/office/officeart/2008/layout/HorizontalMultiLevelHierarchy"/>
    <dgm:cxn modelId="{93A4BE85-F8D5-4F4F-8FF2-E7B08BA9DAD9}" type="presParOf" srcId="{246C24DA-5FF8-47A8-817C-3732E70E2AA4}" destId="{4252F9FF-AFB2-4BEB-828B-4FDB9ABC5CF1}" srcOrd="0" destOrd="0" presId="urn:microsoft.com/office/officeart/2008/layout/HorizontalMultiLevelHierarchy"/>
    <dgm:cxn modelId="{7FE5EE93-1D88-41CE-8604-F54F38539407}" type="presParOf" srcId="{246C24DA-5FF8-47A8-817C-3732E70E2AA4}" destId="{ADC4708E-8360-4916-8F39-98E7ED08EB1F}" srcOrd="1" destOrd="0" presId="urn:microsoft.com/office/officeart/2008/layout/HorizontalMultiLevelHierarchy"/>
    <dgm:cxn modelId="{FD002163-3955-472E-B212-4ED7B0113287}" type="presParOf" srcId="{E2BA425E-77C7-40A1-A1D2-5695B0F88D1B}" destId="{03A26AC2-6D65-40BB-99B3-4C18751E5F2C}" srcOrd="8" destOrd="0" presId="urn:microsoft.com/office/officeart/2008/layout/HorizontalMultiLevelHierarchy"/>
    <dgm:cxn modelId="{19C18222-0861-4424-8D2B-7573AB6C391B}" type="presParOf" srcId="{03A26AC2-6D65-40BB-99B3-4C18751E5F2C}" destId="{0C8965C3-AF15-4214-B0F8-C11C598D3B7E}" srcOrd="0" destOrd="0" presId="urn:microsoft.com/office/officeart/2008/layout/HorizontalMultiLevelHierarchy"/>
    <dgm:cxn modelId="{D9411262-8A4F-4389-A585-5157835D91C4}" type="presParOf" srcId="{E2BA425E-77C7-40A1-A1D2-5695B0F88D1B}" destId="{668B8FCA-2325-4316-96EE-4657DC06244B}" srcOrd="9" destOrd="0" presId="urn:microsoft.com/office/officeart/2008/layout/HorizontalMultiLevelHierarchy"/>
    <dgm:cxn modelId="{0ADD3089-82FF-478A-80D7-522DA7AC679C}" type="presParOf" srcId="{668B8FCA-2325-4316-96EE-4657DC06244B}" destId="{F77EB03E-C283-4A38-82E1-4C9814F6FC7B}" srcOrd="0" destOrd="0" presId="urn:microsoft.com/office/officeart/2008/layout/HorizontalMultiLevelHierarchy"/>
    <dgm:cxn modelId="{4CA644CD-9B51-47E8-8C36-7B3228F28B23}" type="presParOf" srcId="{668B8FCA-2325-4316-96EE-4657DC06244B}" destId="{D8EFA7F3-1179-4685-A81D-CDD6EC48B53B}" srcOrd="1" destOrd="0" presId="urn:microsoft.com/office/officeart/2008/layout/HorizontalMultiLevelHierarchy"/>
    <dgm:cxn modelId="{D335A2E6-8392-4577-B001-F4C3E7B413BC}" type="presParOf" srcId="{E2BA425E-77C7-40A1-A1D2-5695B0F88D1B}" destId="{FA77607E-9869-4F24-A5F4-39CCBE45E7D0}" srcOrd="10" destOrd="0" presId="urn:microsoft.com/office/officeart/2008/layout/HorizontalMultiLevelHierarchy"/>
    <dgm:cxn modelId="{08A696B5-FA32-4D43-86AC-FCEF404AA979}" type="presParOf" srcId="{FA77607E-9869-4F24-A5F4-39CCBE45E7D0}" destId="{0B9F5161-3470-4130-BC22-B2F254859980}" srcOrd="0" destOrd="0" presId="urn:microsoft.com/office/officeart/2008/layout/HorizontalMultiLevelHierarchy"/>
    <dgm:cxn modelId="{907C379C-F1EC-4368-9874-21126D173C20}" type="presParOf" srcId="{E2BA425E-77C7-40A1-A1D2-5695B0F88D1B}" destId="{1BC92040-8275-476D-B353-D75C602C2725}" srcOrd="11" destOrd="0" presId="urn:microsoft.com/office/officeart/2008/layout/HorizontalMultiLevelHierarchy"/>
    <dgm:cxn modelId="{A88F1E7A-194C-4275-A81D-C7235E6E87DB}" type="presParOf" srcId="{1BC92040-8275-476D-B353-D75C602C2725}" destId="{1FE2B344-E0E2-46C3-8224-F01DB80FB573}" srcOrd="0" destOrd="0" presId="urn:microsoft.com/office/officeart/2008/layout/HorizontalMultiLevelHierarchy"/>
    <dgm:cxn modelId="{D4D2BAB7-EBBA-4174-B2C7-F20C6C819D72}" type="presParOf" srcId="{1BC92040-8275-476D-B353-D75C602C2725}" destId="{ADB7BAB1-CBC9-49DD-AEC3-B45AA9AA18B2}" srcOrd="1" destOrd="0" presId="urn:microsoft.com/office/officeart/2008/layout/HorizontalMultiLevelHierarchy"/>
    <dgm:cxn modelId="{96CB260E-9222-4F48-9B37-49E1C9287BEA}" type="presParOf" srcId="{E2BA425E-77C7-40A1-A1D2-5695B0F88D1B}" destId="{83C4FA37-C969-477A-99D3-E458F427E9FA}" srcOrd="12" destOrd="0" presId="urn:microsoft.com/office/officeart/2008/layout/HorizontalMultiLevelHierarchy"/>
    <dgm:cxn modelId="{3F010E9A-6916-40FC-8DAC-AF7406B9326C}" type="presParOf" srcId="{83C4FA37-C969-477A-99D3-E458F427E9FA}" destId="{0583FD24-39D5-45FE-8ACB-C4F7FC3F9058}" srcOrd="0" destOrd="0" presId="urn:microsoft.com/office/officeart/2008/layout/HorizontalMultiLevelHierarchy"/>
    <dgm:cxn modelId="{6DF9EF83-67C6-48F5-AF12-D03F6BD82C16}" type="presParOf" srcId="{E2BA425E-77C7-40A1-A1D2-5695B0F88D1B}" destId="{0BB42D0A-FBB4-48F2-978E-4410C9DA156F}" srcOrd="13" destOrd="0" presId="urn:microsoft.com/office/officeart/2008/layout/HorizontalMultiLevelHierarchy"/>
    <dgm:cxn modelId="{4FE8D998-EC14-4ECD-AC03-A952E77CEAE4}" type="presParOf" srcId="{0BB42D0A-FBB4-48F2-978E-4410C9DA156F}" destId="{F1B1CFF3-635C-4922-9D1E-96588E2E6C8D}" srcOrd="0" destOrd="0" presId="urn:microsoft.com/office/officeart/2008/layout/HorizontalMultiLevelHierarchy"/>
    <dgm:cxn modelId="{D0FC71DE-B084-4714-AF27-764FD61A640F}" type="presParOf" srcId="{0BB42D0A-FBB4-48F2-978E-4410C9DA156F}" destId="{BEDDE3C5-AEDF-44A3-937D-0755AEF86474}"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30AF7-2FD5-4875-A433-7E0E9B2C3F63}"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s-PE"/>
        </a:p>
      </dgm:t>
    </dgm:pt>
    <dgm:pt modelId="{98E9B9C3-1149-4424-9428-D17C66760C76}">
      <dgm:prSet phldrT="[Texto]" custT="1"/>
      <dgm:spPr/>
      <dgm:t>
        <a:bodyPr/>
        <a:lstStyle/>
        <a:p>
          <a:r>
            <a:rPr lang="es-ES" sz="2800" dirty="0" smtClean="0">
              <a:solidFill>
                <a:schemeClr val="bg1"/>
              </a:solidFill>
            </a:rPr>
            <a:t>DECENTRALISED MANAGEMENT</a:t>
          </a:r>
          <a:endParaRPr lang="es-PE" sz="2800" dirty="0">
            <a:solidFill>
              <a:schemeClr val="bg1"/>
            </a:solidFill>
          </a:endParaRPr>
        </a:p>
      </dgm:t>
    </dgm:pt>
    <dgm:pt modelId="{BE0D6C28-6008-43EA-8DE2-92CB1F73AFF8}" type="parTrans" cxnId="{B5743CFD-6D08-4993-B082-A1F5CE3B9689}">
      <dgm:prSet/>
      <dgm:spPr/>
      <dgm:t>
        <a:bodyPr/>
        <a:lstStyle/>
        <a:p>
          <a:endParaRPr lang="es-PE"/>
        </a:p>
      </dgm:t>
    </dgm:pt>
    <dgm:pt modelId="{07D10625-6EBF-4257-8DC7-4B72EA72F4EF}" type="sibTrans" cxnId="{B5743CFD-6D08-4993-B082-A1F5CE3B9689}">
      <dgm:prSet/>
      <dgm:spPr/>
      <dgm:t>
        <a:bodyPr/>
        <a:lstStyle/>
        <a:p>
          <a:endParaRPr lang="es-PE"/>
        </a:p>
      </dgm:t>
    </dgm:pt>
    <dgm:pt modelId="{551DCB13-F5A4-4E1D-8EB5-9B791EC4CE28}" type="pres">
      <dgm:prSet presAssocID="{BA330AF7-2FD5-4875-A433-7E0E9B2C3F63}" presName="diagram" presStyleCnt="0">
        <dgm:presLayoutVars>
          <dgm:chPref val="1"/>
          <dgm:dir/>
          <dgm:animOne val="branch"/>
          <dgm:animLvl val="lvl"/>
          <dgm:resizeHandles val="exact"/>
        </dgm:presLayoutVars>
      </dgm:prSet>
      <dgm:spPr/>
      <dgm:t>
        <a:bodyPr/>
        <a:lstStyle/>
        <a:p>
          <a:endParaRPr lang="es-PE"/>
        </a:p>
      </dgm:t>
    </dgm:pt>
    <dgm:pt modelId="{B92F7AFC-1FC3-4396-A56A-C996331FB540}" type="pres">
      <dgm:prSet presAssocID="{98E9B9C3-1149-4424-9428-D17C66760C76}" presName="root1" presStyleCnt="0"/>
      <dgm:spPr/>
      <dgm:t>
        <a:bodyPr/>
        <a:lstStyle/>
        <a:p>
          <a:endParaRPr lang="es-PE"/>
        </a:p>
      </dgm:t>
    </dgm:pt>
    <dgm:pt modelId="{E56C1854-6BF7-4494-BE1E-EB348202A0C4}" type="pres">
      <dgm:prSet presAssocID="{98E9B9C3-1149-4424-9428-D17C66760C76}" presName="LevelOneTextNode" presStyleLbl="node0" presStyleIdx="0" presStyleCnt="1" custScaleX="56131" custScaleY="41236" custLinFactNeighborX="-7744" custLinFactNeighborY="28829">
        <dgm:presLayoutVars>
          <dgm:chPref val="3"/>
        </dgm:presLayoutVars>
      </dgm:prSet>
      <dgm:spPr/>
      <dgm:t>
        <a:bodyPr/>
        <a:lstStyle/>
        <a:p>
          <a:endParaRPr lang="es-PE"/>
        </a:p>
      </dgm:t>
    </dgm:pt>
    <dgm:pt modelId="{2D0530CE-2BCE-4703-ABD9-50C67DF1C3E1}" type="pres">
      <dgm:prSet presAssocID="{98E9B9C3-1149-4424-9428-D17C66760C76}" presName="level2hierChild" presStyleCnt="0"/>
      <dgm:spPr/>
      <dgm:t>
        <a:bodyPr/>
        <a:lstStyle/>
        <a:p>
          <a:endParaRPr lang="es-PE"/>
        </a:p>
      </dgm:t>
    </dgm:pt>
  </dgm:ptLst>
  <dgm:cxnLst>
    <dgm:cxn modelId="{B5743CFD-6D08-4993-B082-A1F5CE3B9689}" srcId="{BA330AF7-2FD5-4875-A433-7E0E9B2C3F63}" destId="{98E9B9C3-1149-4424-9428-D17C66760C76}" srcOrd="0" destOrd="0" parTransId="{BE0D6C28-6008-43EA-8DE2-92CB1F73AFF8}" sibTransId="{07D10625-6EBF-4257-8DC7-4B72EA72F4EF}"/>
    <dgm:cxn modelId="{D452A8EC-F317-4D7A-A203-B768758E7030}" type="presOf" srcId="{98E9B9C3-1149-4424-9428-D17C66760C76}" destId="{E56C1854-6BF7-4494-BE1E-EB348202A0C4}" srcOrd="0" destOrd="0" presId="urn:microsoft.com/office/officeart/2005/8/layout/hierarchy2"/>
    <dgm:cxn modelId="{646E1849-074B-4CE1-BE2A-7F9A4A2D3B0A}" type="presOf" srcId="{BA330AF7-2FD5-4875-A433-7E0E9B2C3F63}" destId="{551DCB13-F5A4-4E1D-8EB5-9B791EC4CE28}" srcOrd="0" destOrd="0" presId="urn:microsoft.com/office/officeart/2005/8/layout/hierarchy2"/>
    <dgm:cxn modelId="{0281DA54-866F-45F6-A4AA-FEF54CD83427}" type="presParOf" srcId="{551DCB13-F5A4-4E1D-8EB5-9B791EC4CE28}" destId="{B92F7AFC-1FC3-4396-A56A-C996331FB540}" srcOrd="0" destOrd="0" presId="urn:microsoft.com/office/officeart/2005/8/layout/hierarchy2"/>
    <dgm:cxn modelId="{06F88922-BCAC-4990-BDC9-48E6D8EDF3AF}" type="presParOf" srcId="{B92F7AFC-1FC3-4396-A56A-C996331FB540}" destId="{E56C1854-6BF7-4494-BE1E-EB348202A0C4}" srcOrd="0" destOrd="0" presId="urn:microsoft.com/office/officeart/2005/8/layout/hierarchy2"/>
    <dgm:cxn modelId="{D13F4BA0-6EBA-434C-84A4-54EF2FFFE7DE}" type="presParOf" srcId="{B92F7AFC-1FC3-4396-A56A-C996331FB540}" destId="{2D0530CE-2BCE-4703-ABD9-50C67DF1C3E1}" srcOrd="1" destOrd="0" presId="urn:microsoft.com/office/officeart/2005/8/layout/hierarchy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5578E-1B07-4207-BD17-EF963151B226}" type="doc">
      <dgm:prSet loTypeId="urn:microsoft.com/office/officeart/2005/8/layout/radial4" loCatId="relationship" qsTypeId="urn:microsoft.com/office/officeart/2005/8/quickstyle/simple1" qsCatId="simple" csTypeId="urn:microsoft.com/office/officeart/2005/8/colors/accent4_2" csCatId="accent4" phldr="1"/>
      <dgm:spPr/>
      <dgm:t>
        <a:bodyPr/>
        <a:lstStyle/>
        <a:p>
          <a:endParaRPr lang="es-PE"/>
        </a:p>
      </dgm:t>
    </dgm:pt>
    <dgm:pt modelId="{53EFE84C-F46C-4021-A45B-484165B89428}">
      <dgm:prSet phldrT="[Texto]" custT="1"/>
      <dgm:spPr/>
      <dgm:t>
        <a:bodyPr/>
        <a:lstStyle/>
        <a:p>
          <a:pPr>
            <a:lnSpc>
              <a:spcPct val="100000"/>
            </a:lnSpc>
          </a:pPr>
          <a:r>
            <a:rPr lang="es-PE" sz="1600" b="1" dirty="0" smtClean="0">
              <a:solidFill>
                <a:schemeClr val="bg1"/>
              </a:solidFill>
            </a:rPr>
            <a:t>INFRASTRUCTURE: </a:t>
          </a:r>
          <a:r>
            <a:rPr lang="es-ES" sz="1600" dirty="0" err="1" smtClean="0">
              <a:solidFill>
                <a:schemeClr val="bg1"/>
              </a:solidFill>
            </a:rPr>
            <a:t>i</a:t>
          </a:r>
          <a:r>
            <a:rPr lang="es-ES" sz="2000" dirty="0" err="1" smtClean="0">
              <a:solidFill>
                <a:schemeClr val="bg1"/>
              </a:solidFill>
            </a:rPr>
            <a:t>mprovement</a:t>
          </a:r>
          <a:r>
            <a:rPr lang="es-ES" sz="2000" dirty="0" smtClean="0">
              <a:solidFill>
                <a:schemeClr val="bg1"/>
              </a:solidFill>
            </a:rPr>
            <a:t> of </a:t>
          </a:r>
          <a:r>
            <a:rPr lang="es-ES" sz="2000" dirty="0" err="1" smtClean="0">
              <a:solidFill>
                <a:schemeClr val="bg1"/>
              </a:solidFill>
            </a:rPr>
            <a:t>equipment</a:t>
          </a:r>
          <a:r>
            <a:rPr lang="es-ES" sz="2000" dirty="0" smtClean="0">
              <a:solidFill>
                <a:schemeClr val="bg1"/>
              </a:solidFill>
            </a:rPr>
            <a:t>, </a:t>
          </a:r>
          <a:r>
            <a:rPr lang="es-ES" sz="2000" dirty="0" err="1" smtClean="0">
              <a:solidFill>
                <a:schemeClr val="bg1"/>
              </a:solidFill>
            </a:rPr>
            <a:t>furniture</a:t>
          </a:r>
          <a:r>
            <a:rPr lang="es-ES" sz="2000" dirty="0" smtClean="0">
              <a:solidFill>
                <a:schemeClr val="bg1"/>
              </a:solidFill>
            </a:rPr>
            <a:t>, </a:t>
          </a:r>
          <a:r>
            <a:rPr lang="es-ES" sz="2000" dirty="0" err="1" smtClean="0">
              <a:solidFill>
                <a:schemeClr val="bg1"/>
              </a:solidFill>
            </a:rPr>
            <a:t>infrastructure</a:t>
          </a:r>
          <a:endParaRPr lang="es-PE" sz="2000" b="1" dirty="0">
            <a:solidFill>
              <a:schemeClr val="bg1"/>
            </a:solidFill>
          </a:endParaRPr>
        </a:p>
      </dgm:t>
    </dgm:pt>
    <dgm:pt modelId="{991103F8-786A-400C-805B-57C9511F6127}" type="parTrans" cxnId="{96DA2056-6C3E-4DE5-AD14-51B2D2D52E57}">
      <dgm:prSet/>
      <dgm:spPr/>
      <dgm:t>
        <a:bodyPr/>
        <a:lstStyle/>
        <a:p>
          <a:endParaRPr lang="es-PE" sz="1000"/>
        </a:p>
      </dgm:t>
    </dgm:pt>
    <dgm:pt modelId="{05006952-F2A8-4F4C-AA4C-86030FEBE744}" type="sibTrans" cxnId="{96DA2056-6C3E-4DE5-AD14-51B2D2D52E57}">
      <dgm:prSet/>
      <dgm:spPr/>
      <dgm:t>
        <a:bodyPr/>
        <a:lstStyle/>
        <a:p>
          <a:endParaRPr lang="es-PE" sz="1000"/>
        </a:p>
      </dgm:t>
    </dgm:pt>
    <dgm:pt modelId="{C156D7DC-207F-452D-9A40-078812920BB4}">
      <dgm:prSet phldrT="[Texto]" custT="1"/>
      <dgm:spPr/>
      <dgm:t>
        <a:bodyPr/>
        <a:lstStyle/>
        <a:p>
          <a:r>
            <a:rPr lang="es-PE" sz="3200" dirty="0" err="1" smtClean="0">
              <a:solidFill>
                <a:schemeClr val="bg1"/>
              </a:solidFill>
            </a:rPr>
            <a:t>Construction</a:t>
          </a:r>
          <a:r>
            <a:rPr lang="es-PE" sz="3200" dirty="0" smtClean="0">
              <a:solidFill>
                <a:schemeClr val="bg1"/>
              </a:solidFill>
            </a:rPr>
            <a:t> of IIEE and CRA</a:t>
          </a:r>
          <a:endParaRPr lang="es-PE" sz="3200" dirty="0">
            <a:solidFill>
              <a:schemeClr val="bg1"/>
            </a:solidFill>
          </a:endParaRPr>
        </a:p>
      </dgm:t>
    </dgm:pt>
    <dgm:pt modelId="{C6E73E3A-F7DD-46CE-8B36-07CC9188B724}" type="parTrans" cxnId="{D8F2448A-D98B-4B28-AA98-5EB478122F4E}">
      <dgm:prSet/>
      <dgm:spPr/>
      <dgm:t>
        <a:bodyPr/>
        <a:lstStyle/>
        <a:p>
          <a:endParaRPr lang="es-PE" sz="1000"/>
        </a:p>
      </dgm:t>
    </dgm:pt>
    <dgm:pt modelId="{D44881F3-D8C1-4DBF-B8A4-2CCB67CE849B}" type="sibTrans" cxnId="{D8F2448A-D98B-4B28-AA98-5EB478122F4E}">
      <dgm:prSet/>
      <dgm:spPr/>
      <dgm:t>
        <a:bodyPr/>
        <a:lstStyle/>
        <a:p>
          <a:endParaRPr lang="es-PE" sz="1000"/>
        </a:p>
      </dgm:t>
    </dgm:pt>
    <dgm:pt modelId="{DBFB9007-D1AC-4A9E-8DC2-3C41B33B8F31}" type="pres">
      <dgm:prSet presAssocID="{1405578E-1B07-4207-BD17-EF963151B226}" presName="cycle" presStyleCnt="0">
        <dgm:presLayoutVars>
          <dgm:chMax val="1"/>
          <dgm:dir/>
          <dgm:animLvl val="ctr"/>
          <dgm:resizeHandles val="exact"/>
        </dgm:presLayoutVars>
      </dgm:prSet>
      <dgm:spPr/>
      <dgm:t>
        <a:bodyPr/>
        <a:lstStyle/>
        <a:p>
          <a:endParaRPr lang="es-PE"/>
        </a:p>
      </dgm:t>
    </dgm:pt>
    <dgm:pt modelId="{59049E92-6852-424E-BCD5-0AAF362B8E1C}" type="pres">
      <dgm:prSet presAssocID="{53EFE84C-F46C-4021-A45B-484165B89428}" presName="centerShape" presStyleLbl="node0" presStyleIdx="0" presStyleCnt="1" custScaleX="401336" custScaleY="113004"/>
      <dgm:spPr/>
      <dgm:t>
        <a:bodyPr/>
        <a:lstStyle/>
        <a:p>
          <a:endParaRPr lang="es-PE"/>
        </a:p>
      </dgm:t>
    </dgm:pt>
    <dgm:pt modelId="{28272D1C-484B-48F3-B8FD-1634D1B60483}" type="pres">
      <dgm:prSet presAssocID="{C6E73E3A-F7DD-46CE-8B36-07CC9188B724}" presName="parTrans" presStyleLbl="bgSibTrans2D1" presStyleIdx="0" presStyleCnt="1"/>
      <dgm:spPr/>
      <dgm:t>
        <a:bodyPr/>
        <a:lstStyle/>
        <a:p>
          <a:endParaRPr lang="es-PE"/>
        </a:p>
      </dgm:t>
    </dgm:pt>
    <dgm:pt modelId="{73DA5A97-3969-4D30-86B0-F5098FC5293F}" type="pres">
      <dgm:prSet presAssocID="{C156D7DC-207F-452D-9A40-078812920BB4}" presName="node" presStyleLbl="node1" presStyleIdx="0" presStyleCnt="1" custScaleX="422459" custScaleY="116301">
        <dgm:presLayoutVars>
          <dgm:bulletEnabled val="1"/>
        </dgm:presLayoutVars>
      </dgm:prSet>
      <dgm:spPr/>
      <dgm:t>
        <a:bodyPr/>
        <a:lstStyle/>
        <a:p>
          <a:endParaRPr lang="es-PE"/>
        </a:p>
      </dgm:t>
    </dgm:pt>
  </dgm:ptLst>
  <dgm:cxnLst>
    <dgm:cxn modelId="{B10C70C6-3835-4220-8BA8-794D9FC96B6C}" type="presOf" srcId="{C6E73E3A-F7DD-46CE-8B36-07CC9188B724}" destId="{28272D1C-484B-48F3-B8FD-1634D1B60483}" srcOrd="0" destOrd="0" presId="urn:microsoft.com/office/officeart/2005/8/layout/radial4"/>
    <dgm:cxn modelId="{D994C61A-CCB2-4774-8B1F-8BCA8EC07A07}" type="presOf" srcId="{1405578E-1B07-4207-BD17-EF963151B226}" destId="{DBFB9007-D1AC-4A9E-8DC2-3C41B33B8F31}" srcOrd="0" destOrd="0" presId="urn:microsoft.com/office/officeart/2005/8/layout/radial4"/>
    <dgm:cxn modelId="{53BACA91-2B2A-4577-A834-3FF0923C5AFF}" type="presOf" srcId="{C156D7DC-207F-452D-9A40-078812920BB4}" destId="{73DA5A97-3969-4D30-86B0-F5098FC5293F}" srcOrd="0" destOrd="0" presId="urn:microsoft.com/office/officeart/2005/8/layout/radial4"/>
    <dgm:cxn modelId="{96DA2056-6C3E-4DE5-AD14-51B2D2D52E57}" srcId="{1405578E-1B07-4207-BD17-EF963151B226}" destId="{53EFE84C-F46C-4021-A45B-484165B89428}" srcOrd="0" destOrd="0" parTransId="{991103F8-786A-400C-805B-57C9511F6127}" sibTransId="{05006952-F2A8-4F4C-AA4C-86030FEBE744}"/>
    <dgm:cxn modelId="{D8F2448A-D98B-4B28-AA98-5EB478122F4E}" srcId="{53EFE84C-F46C-4021-A45B-484165B89428}" destId="{C156D7DC-207F-452D-9A40-078812920BB4}" srcOrd="0" destOrd="0" parTransId="{C6E73E3A-F7DD-46CE-8B36-07CC9188B724}" sibTransId="{D44881F3-D8C1-4DBF-B8A4-2CCB67CE849B}"/>
    <dgm:cxn modelId="{97B82581-76A6-4E6D-A4B1-40CB7A41D08F}" type="presOf" srcId="{53EFE84C-F46C-4021-A45B-484165B89428}" destId="{59049E92-6852-424E-BCD5-0AAF362B8E1C}" srcOrd="0" destOrd="0" presId="urn:microsoft.com/office/officeart/2005/8/layout/radial4"/>
    <dgm:cxn modelId="{DEB99488-2D10-42D9-A956-031C781C4883}" type="presParOf" srcId="{DBFB9007-D1AC-4A9E-8DC2-3C41B33B8F31}" destId="{59049E92-6852-424E-BCD5-0AAF362B8E1C}" srcOrd="0" destOrd="0" presId="urn:microsoft.com/office/officeart/2005/8/layout/radial4"/>
    <dgm:cxn modelId="{02D6B4F6-8CF6-4B4A-8A63-D28E557B5BF0}" type="presParOf" srcId="{DBFB9007-D1AC-4A9E-8DC2-3C41B33B8F31}" destId="{28272D1C-484B-48F3-B8FD-1634D1B60483}" srcOrd="1" destOrd="0" presId="urn:microsoft.com/office/officeart/2005/8/layout/radial4"/>
    <dgm:cxn modelId="{CC447CDE-7B50-4E38-BC0E-79FDD4C22D88}" type="presParOf" srcId="{DBFB9007-D1AC-4A9E-8DC2-3C41B33B8F31}" destId="{73DA5A97-3969-4D30-86B0-F5098FC5293F}" srcOrd="2" destOrd="0" presId="urn:microsoft.com/office/officeart/2005/8/layout/radial4"/>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8AF1B4-B532-4482-B41E-2CA498D8B48B}" type="doc">
      <dgm:prSet loTypeId="urn:microsoft.com/office/officeart/2008/layout/HorizontalMultiLevelHierarchy" loCatId="hierarchy" qsTypeId="urn:microsoft.com/office/officeart/2005/8/quickstyle/simple1" qsCatId="simple" csTypeId="urn:microsoft.com/office/officeart/2005/8/colors/accent3_4" csCatId="accent3" phldr="1"/>
      <dgm:spPr/>
      <dgm:t>
        <a:bodyPr/>
        <a:lstStyle/>
        <a:p>
          <a:endParaRPr lang="es-PE"/>
        </a:p>
      </dgm:t>
    </dgm:pt>
    <dgm:pt modelId="{EFEED5A9-F958-4C0E-A00C-2B4EB23CFE9D}">
      <dgm:prSet phldrT="[Texto]"/>
      <dgm:spPr/>
      <dgm:t>
        <a:bodyPr/>
        <a:lstStyle/>
        <a:p>
          <a:r>
            <a:rPr lang="es-PE" dirty="0" err="1" smtClean="0">
              <a:solidFill>
                <a:schemeClr val="tx1"/>
              </a:solidFill>
            </a:rPr>
            <a:t>Advisory</a:t>
          </a:r>
          <a:r>
            <a:rPr lang="es-PE" dirty="0" smtClean="0">
              <a:solidFill>
                <a:schemeClr val="tx1"/>
              </a:solidFill>
            </a:rPr>
            <a:t> </a:t>
          </a:r>
          <a:r>
            <a:rPr lang="es-PE" dirty="0" err="1" smtClean="0">
              <a:solidFill>
                <a:schemeClr val="tx1"/>
              </a:solidFill>
            </a:rPr>
            <a:t>teams</a:t>
          </a:r>
          <a:endParaRPr lang="es-PE" dirty="0">
            <a:solidFill>
              <a:schemeClr val="tx1"/>
            </a:solidFill>
          </a:endParaRPr>
        </a:p>
      </dgm:t>
    </dgm:pt>
    <dgm:pt modelId="{2451AD0E-672F-4C3F-8FF9-47521B6BDED1}" type="parTrans" cxnId="{96F1763E-D9C8-4D17-A3B0-DFD619F8104C}">
      <dgm:prSet/>
      <dgm:spPr/>
      <dgm:t>
        <a:bodyPr/>
        <a:lstStyle/>
        <a:p>
          <a:endParaRPr lang="es-PE"/>
        </a:p>
      </dgm:t>
    </dgm:pt>
    <dgm:pt modelId="{3BB9376E-B39D-42C9-AD69-1E405125CE3C}" type="sibTrans" cxnId="{96F1763E-D9C8-4D17-A3B0-DFD619F8104C}">
      <dgm:prSet/>
      <dgm:spPr/>
      <dgm:t>
        <a:bodyPr/>
        <a:lstStyle/>
        <a:p>
          <a:endParaRPr lang="es-PE"/>
        </a:p>
      </dgm:t>
    </dgm:pt>
    <dgm:pt modelId="{48DD8B96-49A7-49E9-A886-C6812DC1F4F3}">
      <dgm:prSet phldrT="[Texto]"/>
      <dgm:spPr/>
      <dgm:t>
        <a:bodyPr/>
        <a:lstStyle/>
        <a:p>
          <a:r>
            <a:rPr lang="es-ES" dirty="0" smtClean="0">
              <a:solidFill>
                <a:schemeClr val="tx1"/>
              </a:solidFill>
            </a:rPr>
            <a:t>Currículum</a:t>
          </a:r>
          <a:endParaRPr lang="es-PE" dirty="0">
            <a:solidFill>
              <a:schemeClr val="tx1"/>
            </a:solidFill>
          </a:endParaRPr>
        </a:p>
      </dgm:t>
    </dgm:pt>
    <dgm:pt modelId="{8287C308-62A2-4C43-A375-9D2997D71AD8}" type="parTrans" cxnId="{44BBA871-01A2-43ED-AD61-31F939EF43FF}">
      <dgm:prSet/>
      <dgm:spPr/>
      <dgm:t>
        <a:bodyPr/>
        <a:lstStyle/>
        <a:p>
          <a:endParaRPr lang="es-PE"/>
        </a:p>
      </dgm:t>
    </dgm:pt>
    <dgm:pt modelId="{BC8B0256-61BB-4E62-93C4-251D5F6731E6}" type="sibTrans" cxnId="{44BBA871-01A2-43ED-AD61-31F939EF43FF}">
      <dgm:prSet/>
      <dgm:spPr/>
      <dgm:t>
        <a:bodyPr/>
        <a:lstStyle/>
        <a:p>
          <a:endParaRPr lang="es-PE"/>
        </a:p>
      </dgm:t>
    </dgm:pt>
    <dgm:pt modelId="{0274FA4E-0F87-4BD7-A15B-2AC48DDB9AA0}">
      <dgm:prSet/>
      <dgm:spPr/>
      <dgm:t>
        <a:bodyPr/>
        <a:lstStyle/>
        <a:p>
          <a:r>
            <a:rPr lang="es-ES" dirty="0" err="1" smtClean="0">
              <a:solidFill>
                <a:schemeClr val="tx1"/>
              </a:solidFill>
            </a:rPr>
            <a:t>Initial</a:t>
          </a:r>
          <a:endParaRPr lang="es-PE" dirty="0">
            <a:solidFill>
              <a:schemeClr val="tx1"/>
            </a:solidFill>
          </a:endParaRPr>
        </a:p>
      </dgm:t>
    </dgm:pt>
    <dgm:pt modelId="{64759F81-A289-4068-BA5B-7ED002DF7947}" type="parTrans" cxnId="{FA75D4F4-3105-4BC5-B6AE-614FB907E568}">
      <dgm:prSet/>
      <dgm:spPr/>
      <dgm:t>
        <a:bodyPr/>
        <a:lstStyle/>
        <a:p>
          <a:endParaRPr lang="es-PE"/>
        </a:p>
      </dgm:t>
    </dgm:pt>
    <dgm:pt modelId="{8AB323F5-50D5-4D06-BCBB-544F8A079D94}" type="sibTrans" cxnId="{FA75D4F4-3105-4BC5-B6AE-614FB907E568}">
      <dgm:prSet/>
      <dgm:spPr/>
      <dgm:t>
        <a:bodyPr/>
        <a:lstStyle/>
        <a:p>
          <a:endParaRPr lang="es-PE"/>
        </a:p>
      </dgm:t>
    </dgm:pt>
    <dgm:pt modelId="{CFD65829-BB9D-490A-9A73-D3D4134DDAF9}">
      <dgm:prSet/>
      <dgm:spPr/>
      <dgm:t>
        <a:bodyPr/>
        <a:lstStyle/>
        <a:p>
          <a:r>
            <a:rPr lang="es-PE" dirty="0" smtClean="0">
              <a:solidFill>
                <a:schemeClr val="tx1"/>
              </a:solidFill>
            </a:rPr>
            <a:t>Original </a:t>
          </a:r>
          <a:r>
            <a:rPr lang="es-PE" dirty="0" err="1" smtClean="0">
              <a:solidFill>
                <a:schemeClr val="tx1"/>
              </a:solidFill>
            </a:rPr>
            <a:t>language</a:t>
          </a:r>
          <a:endParaRPr lang="es-PE" dirty="0">
            <a:solidFill>
              <a:schemeClr val="tx1"/>
            </a:solidFill>
          </a:endParaRPr>
        </a:p>
      </dgm:t>
    </dgm:pt>
    <dgm:pt modelId="{60D140F6-9523-461C-812E-C0A0DBFC77C7}" type="parTrans" cxnId="{EB3C872F-B4B7-4DC5-B903-3DFF2A733A9C}">
      <dgm:prSet/>
      <dgm:spPr/>
      <dgm:t>
        <a:bodyPr/>
        <a:lstStyle/>
        <a:p>
          <a:endParaRPr lang="es-PE"/>
        </a:p>
      </dgm:t>
    </dgm:pt>
    <dgm:pt modelId="{48F83C4E-40C9-41B7-9C28-6CCFC1B8EBD9}" type="sibTrans" cxnId="{EB3C872F-B4B7-4DC5-B903-3DFF2A733A9C}">
      <dgm:prSet/>
      <dgm:spPr/>
      <dgm:t>
        <a:bodyPr/>
        <a:lstStyle/>
        <a:p>
          <a:endParaRPr lang="es-PE"/>
        </a:p>
      </dgm:t>
    </dgm:pt>
    <dgm:pt modelId="{C719A58F-B01D-49C6-837A-E6D28A98DEA6}">
      <dgm:prSet/>
      <dgm:spPr/>
      <dgm:t>
        <a:bodyPr/>
        <a:lstStyle/>
        <a:p>
          <a:r>
            <a:rPr lang="es-PE" dirty="0" err="1" smtClean="0">
              <a:solidFill>
                <a:schemeClr val="tx1"/>
              </a:solidFill>
            </a:rPr>
            <a:t>Spanish</a:t>
          </a:r>
          <a:endParaRPr lang="es-PE" dirty="0">
            <a:solidFill>
              <a:schemeClr val="tx1"/>
            </a:solidFill>
          </a:endParaRPr>
        </a:p>
      </dgm:t>
    </dgm:pt>
    <dgm:pt modelId="{3B4D7204-A374-478B-9618-07B149197083}" type="parTrans" cxnId="{6761E516-11E2-4868-8983-E2F4340B91EE}">
      <dgm:prSet/>
      <dgm:spPr/>
      <dgm:t>
        <a:bodyPr/>
        <a:lstStyle/>
        <a:p>
          <a:endParaRPr lang="es-PE"/>
        </a:p>
      </dgm:t>
    </dgm:pt>
    <dgm:pt modelId="{F404209D-4FBE-4911-B01A-BA08E7627DFE}" type="sibTrans" cxnId="{6761E516-11E2-4868-8983-E2F4340B91EE}">
      <dgm:prSet/>
      <dgm:spPr/>
      <dgm:t>
        <a:bodyPr/>
        <a:lstStyle/>
        <a:p>
          <a:endParaRPr lang="es-PE"/>
        </a:p>
      </dgm:t>
    </dgm:pt>
    <dgm:pt modelId="{AEEB211B-B9A0-4973-9B69-CB11CDF3DF37}">
      <dgm:prSet/>
      <dgm:spPr/>
      <dgm:t>
        <a:bodyPr/>
        <a:lstStyle/>
        <a:p>
          <a:r>
            <a:rPr lang="es-ES" dirty="0" err="1" smtClean="0">
              <a:solidFill>
                <a:schemeClr val="tx1"/>
              </a:solidFill>
            </a:rPr>
            <a:t>Mathematics</a:t>
          </a:r>
          <a:endParaRPr lang="es-PE" dirty="0">
            <a:solidFill>
              <a:schemeClr val="tx1"/>
            </a:solidFill>
          </a:endParaRPr>
        </a:p>
      </dgm:t>
    </dgm:pt>
    <dgm:pt modelId="{ABC7E047-2F4B-47A0-818A-9CCF7C551B6A}" type="parTrans" cxnId="{10999065-5E8F-4252-9EC3-63CA42C00CCB}">
      <dgm:prSet/>
      <dgm:spPr/>
      <dgm:t>
        <a:bodyPr/>
        <a:lstStyle/>
        <a:p>
          <a:endParaRPr lang="es-PE"/>
        </a:p>
      </dgm:t>
    </dgm:pt>
    <dgm:pt modelId="{3DFC3507-1762-4964-AA74-FCA29CD359D9}" type="sibTrans" cxnId="{10999065-5E8F-4252-9EC3-63CA42C00CCB}">
      <dgm:prSet/>
      <dgm:spPr/>
      <dgm:t>
        <a:bodyPr/>
        <a:lstStyle/>
        <a:p>
          <a:endParaRPr lang="es-PE"/>
        </a:p>
      </dgm:t>
    </dgm:pt>
    <dgm:pt modelId="{26247B00-999C-4BF8-A75C-A5B147366AA1}">
      <dgm:prSet/>
      <dgm:spPr/>
      <dgm:t>
        <a:bodyPr/>
        <a:lstStyle/>
        <a:p>
          <a:r>
            <a:rPr lang="es-ES" dirty="0" err="1" smtClean="0">
              <a:solidFill>
                <a:schemeClr val="tx1"/>
              </a:solidFill>
            </a:rPr>
            <a:t>Productive</a:t>
          </a:r>
          <a:endParaRPr lang="es-PE" dirty="0">
            <a:solidFill>
              <a:schemeClr val="tx1"/>
            </a:solidFill>
          </a:endParaRPr>
        </a:p>
      </dgm:t>
    </dgm:pt>
    <dgm:pt modelId="{8DE04F6B-853D-4AE7-9924-F60460B6CB50}" type="parTrans" cxnId="{EB9FCF27-38FF-4EFD-94B7-BDD6F18F8927}">
      <dgm:prSet/>
      <dgm:spPr/>
      <dgm:t>
        <a:bodyPr/>
        <a:lstStyle/>
        <a:p>
          <a:endParaRPr lang="es-PE"/>
        </a:p>
      </dgm:t>
    </dgm:pt>
    <dgm:pt modelId="{12E6DF6C-AE01-4078-BCD4-69CF9ABA0393}" type="sibTrans" cxnId="{EB9FCF27-38FF-4EFD-94B7-BDD6F18F8927}">
      <dgm:prSet/>
      <dgm:spPr/>
      <dgm:t>
        <a:bodyPr/>
        <a:lstStyle/>
        <a:p>
          <a:endParaRPr lang="es-PE"/>
        </a:p>
      </dgm:t>
    </dgm:pt>
    <dgm:pt modelId="{CD7E6573-25FB-41BA-8BD9-D955756CFC49}">
      <dgm:prSet/>
      <dgm:spPr/>
      <dgm:t>
        <a:bodyPr/>
        <a:lstStyle/>
        <a:p>
          <a:r>
            <a:rPr lang="es-ES" dirty="0" err="1" smtClean="0">
              <a:solidFill>
                <a:schemeClr val="tx1"/>
              </a:solidFill>
            </a:rPr>
            <a:t>Communitary</a:t>
          </a:r>
          <a:endParaRPr lang="es-PE" dirty="0">
            <a:solidFill>
              <a:schemeClr val="tx1"/>
            </a:solidFill>
          </a:endParaRPr>
        </a:p>
      </dgm:t>
    </dgm:pt>
    <dgm:pt modelId="{1961913D-4921-426A-9AE1-5352C09AB3D0}" type="parTrans" cxnId="{4117A0E7-E0FD-4BF4-A718-D564147B3770}">
      <dgm:prSet/>
      <dgm:spPr/>
      <dgm:t>
        <a:bodyPr/>
        <a:lstStyle/>
        <a:p>
          <a:endParaRPr lang="es-PE"/>
        </a:p>
      </dgm:t>
    </dgm:pt>
    <dgm:pt modelId="{A3B4638F-69D3-4E49-90CB-087C81B1A9EA}" type="sibTrans" cxnId="{4117A0E7-E0FD-4BF4-A718-D564147B3770}">
      <dgm:prSet/>
      <dgm:spPr/>
      <dgm:t>
        <a:bodyPr/>
        <a:lstStyle/>
        <a:p>
          <a:endParaRPr lang="es-PE"/>
        </a:p>
      </dgm:t>
    </dgm:pt>
    <dgm:pt modelId="{53353E12-61E7-43D5-A0E8-8D1419E98423}" type="pres">
      <dgm:prSet presAssocID="{938AF1B4-B532-4482-B41E-2CA498D8B48B}" presName="Name0" presStyleCnt="0">
        <dgm:presLayoutVars>
          <dgm:chPref val="1"/>
          <dgm:dir/>
          <dgm:animOne val="branch"/>
          <dgm:animLvl val="lvl"/>
          <dgm:resizeHandles val="exact"/>
        </dgm:presLayoutVars>
      </dgm:prSet>
      <dgm:spPr/>
      <dgm:t>
        <a:bodyPr/>
        <a:lstStyle/>
        <a:p>
          <a:endParaRPr lang="es-PE"/>
        </a:p>
      </dgm:t>
    </dgm:pt>
    <dgm:pt modelId="{D82D0B30-D233-4507-B4BB-077AE48E4334}" type="pres">
      <dgm:prSet presAssocID="{EFEED5A9-F958-4C0E-A00C-2B4EB23CFE9D}" presName="root1" presStyleCnt="0"/>
      <dgm:spPr/>
      <dgm:t>
        <a:bodyPr/>
        <a:lstStyle/>
        <a:p>
          <a:endParaRPr lang="es-PE"/>
        </a:p>
      </dgm:t>
    </dgm:pt>
    <dgm:pt modelId="{ADAE26E4-A182-46F5-A615-BC81189E87DF}" type="pres">
      <dgm:prSet presAssocID="{EFEED5A9-F958-4C0E-A00C-2B4EB23CFE9D}" presName="LevelOneTextNode" presStyleLbl="node0" presStyleIdx="0" presStyleCnt="1">
        <dgm:presLayoutVars>
          <dgm:chPref val="3"/>
        </dgm:presLayoutVars>
      </dgm:prSet>
      <dgm:spPr/>
      <dgm:t>
        <a:bodyPr/>
        <a:lstStyle/>
        <a:p>
          <a:endParaRPr lang="es-PE"/>
        </a:p>
      </dgm:t>
    </dgm:pt>
    <dgm:pt modelId="{E2BA425E-77C7-40A1-A1D2-5695B0F88D1B}" type="pres">
      <dgm:prSet presAssocID="{EFEED5A9-F958-4C0E-A00C-2B4EB23CFE9D}" presName="level2hierChild" presStyleCnt="0"/>
      <dgm:spPr/>
      <dgm:t>
        <a:bodyPr/>
        <a:lstStyle/>
        <a:p>
          <a:endParaRPr lang="es-PE"/>
        </a:p>
      </dgm:t>
    </dgm:pt>
    <dgm:pt modelId="{CC305E70-F4CC-4BDE-98C3-A0F514087776}" type="pres">
      <dgm:prSet presAssocID="{8287C308-62A2-4C43-A375-9D2997D71AD8}" presName="conn2-1" presStyleLbl="parChTrans1D2" presStyleIdx="0" presStyleCnt="7"/>
      <dgm:spPr/>
      <dgm:t>
        <a:bodyPr/>
        <a:lstStyle/>
        <a:p>
          <a:endParaRPr lang="es-PE"/>
        </a:p>
      </dgm:t>
    </dgm:pt>
    <dgm:pt modelId="{C3C3E8A8-FE30-412E-9072-2682D679DB3D}" type="pres">
      <dgm:prSet presAssocID="{8287C308-62A2-4C43-A375-9D2997D71AD8}" presName="connTx" presStyleLbl="parChTrans1D2" presStyleIdx="0" presStyleCnt="7"/>
      <dgm:spPr/>
      <dgm:t>
        <a:bodyPr/>
        <a:lstStyle/>
        <a:p>
          <a:endParaRPr lang="es-PE"/>
        </a:p>
      </dgm:t>
    </dgm:pt>
    <dgm:pt modelId="{72EC2388-5E0D-4774-9964-66F7D22A2B30}" type="pres">
      <dgm:prSet presAssocID="{48DD8B96-49A7-49E9-A886-C6812DC1F4F3}" presName="root2" presStyleCnt="0"/>
      <dgm:spPr/>
      <dgm:t>
        <a:bodyPr/>
        <a:lstStyle/>
        <a:p>
          <a:endParaRPr lang="es-PE"/>
        </a:p>
      </dgm:t>
    </dgm:pt>
    <dgm:pt modelId="{297C3690-0ED7-4D7D-B038-7BDC45425620}" type="pres">
      <dgm:prSet presAssocID="{48DD8B96-49A7-49E9-A886-C6812DC1F4F3}" presName="LevelTwoTextNode" presStyleLbl="node2" presStyleIdx="0" presStyleCnt="7">
        <dgm:presLayoutVars>
          <dgm:chPref val="3"/>
        </dgm:presLayoutVars>
      </dgm:prSet>
      <dgm:spPr/>
      <dgm:t>
        <a:bodyPr/>
        <a:lstStyle/>
        <a:p>
          <a:endParaRPr lang="es-PE"/>
        </a:p>
      </dgm:t>
    </dgm:pt>
    <dgm:pt modelId="{206B80B6-E163-4BB5-8461-8CF0E1ADD281}" type="pres">
      <dgm:prSet presAssocID="{48DD8B96-49A7-49E9-A886-C6812DC1F4F3}" presName="level3hierChild" presStyleCnt="0"/>
      <dgm:spPr/>
      <dgm:t>
        <a:bodyPr/>
        <a:lstStyle/>
        <a:p>
          <a:endParaRPr lang="es-PE"/>
        </a:p>
      </dgm:t>
    </dgm:pt>
    <dgm:pt modelId="{CF92EACF-425E-4579-A05F-024C2E819A4A}" type="pres">
      <dgm:prSet presAssocID="{64759F81-A289-4068-BA5B-7ED002DF7947}" presName="conn2-1" presStyleLbl="parChTrans1D2" presStyleIdx="1" presStyleCnt="7"/>
      <dgm:spPr/>
      <dgm:t>
        <a:bodyPr/>
        <a:lstStyle/>
        <a:p>
          <a:endParaRPr lang="es-PE"/>
        </a:p>
      </dgm:t>
    </dgm:pt>
    <dgm:pt modelId="{C5406ABD-8B4A-464A-9C59-92F0B350A798}" type="pres">
      <dgm:prSet presAssocID="{64759F81-A289-4068-BA5B-7ED002DF7947}" presName="connTx" presStyleLbl="parChTrans1D2" presStyleIdx="1" presStyleCnt="7"/>
      <dgm:spPr/>
      <dgm:t>
        <a:bodyPr/>
        <a:lstStyle/>
        <a:p>
          <a:endParaRPr lang="es-PE"/>
        </a:p>
      </dgm:t>
    </dgm:pt>
    <dgm:pt modelId="{50D53EE3-6597-4C7D-8BCB-66E2AB4E41ED}" type="pres">
      <dgm:prSet presAssocID="{0274FA4E-0F87-4BD7-A15B-2AC48DDB9AA0}" presName="root2" presStyleCnt="0"/>
      <dgm:spPr/>
      <dgm:t>
        <a:bodyPr/>
        <a:lstStyle/>
        <a:p>
          <a:endParaRPr lang="es-PE"/>
        </a:p>
      </dgm:t>
    </dgm:pt>
    <dgm:pt modelId="{AADBBBD4-68F2-4D08-B68F-6F2985B9555D}" type="pres">
      <dgm:prSet presAssocID="{0274FA4E-0F87-4BD7-A15B-2AC48DDB9AA0}" presName="LevelTwoTextNode" presStyleLbl="node2" presStyleIdx="1" presStyleCnt="7">
        <dgm:presLayoutVars>
          <dgm:chPref val="3"/>
        </dgm:presLayoutVars>
      </dgm:prSet>
      <dgm:spPr/>
      <dgm:t>
        <a:bodyPr/>
        <a:lstStyle/>
        <a:p>
          <a:endParaRPr lang="es-PE"/>
        </a:p>
      </dgm:t>
    </dgm:pt>
    <dgm:pt modelId="{18C1EF14-6B48-40F4-A297-473CDAD7388A}" type="pres">
      <dgm:prSet presAssocID="{0274FA4E-0F87-4BD7-A15B-2AC48DDB9AA0}" presName="level3hierChild" presStyleCnt="0"/>
      <dgm:spPr/>
      <dgm:t>
        <a:bodyPr/>
        <a:lstStyle/>
        <a:p>
          <a:endParaRPr lang="es-PE"/>
        </a:p>
      </dgm:t>
    </dgm:pt>
    <dgm:pt modelId="{E714A31B-C42D-4DDB-81D3-BD9E07695A38}" type="pres">
      <dgm:prSet presAssocID="{60D140F6-9523-461C-812E-C0A0DBFC77C7}" presName="conn2-1" presStyleLbl="parChTrans1D2" presStyleIdx="2" presStyleCnt="7"/>
      <dgm:spPr/>
      <dgm:t>
        <a:bodyPr/>
        <a:lstStyle/>
        <a:p>
          <a:endParaRPr lang="es-PE"/>
        </a:p>
      </dgm:t>
    </dgm:pt>
    <dgm:pt modelId="{34D46159-DED1-4042-8879-EB95979E1457}" type="pres">
      <dgm:prSet presAssocID="{60D140F6-9523-461C-812E-C0A0DBFC77C7}" presName="connTx" presStyleLbl="parChTrans1D2" presStyleIdx="2" presStyleCnt="7"/>
      <dgm:spPr/>
      <dgm:t>
        <a:bodyPr/>
        <a:lstStyle/>
        <a:p>
          <a:endParaRPr lang="es-PE"/>
        </a:p>
      </dgm:t>
    </dgm:pt>
    <dgm:pt modelId="{7B574F22-0474-49BC-B25D-C199BA22910C}" type="pres">
      <dgm:prSet presAssocID="{CFD65829-BB9D-490A-9A73-D3D4134DDAF9}" presName="root2" presStyleCnt="0"/>
      <dgm:spPr/>
      <dgm:t>
        <a:bodyPr/>
        <a:lstStyle/>
        <a:p>
          <a:endParaRPr lang="es-PE"/>
        </a:p>
      </dgm:t>
    </dgm:pt>
    <dgm:pt modelId="{934B841F-D23A-43FE-8B1A-A97BF4D50E54}" type="pres">
      <dgm:prSet presAssocID="{CFD65829-BB9D-490A-9A73-D3D4134DDAF9}" presName="LevelTwoTextNode" presStyleLbl="node2" presStyleIdx="2" presStyleCnt="7">
        <dgm:presLayoutVars>
          <dgm:chPref val="3"/>
        </dgm:presLayoutVars>
      </dgm:prSet>
      <dgm:spPr/>
      <dgm:t>
        <a:bodyPr/>
        <a:lstStyle/>
        <a:p>
          <a:endParaRPr lang="es-PE"/>
        </a:p>
      </dgm:t>
    </dgm:pt>
    <dgm:pt modelId="{502155DD-2129-47CC-8735-F516C4D2EBAC}" type="pres">
      <dgm:prSet presAssocID="{CFD65829-BB9D-490A-9A73-D3D4134DDAF9}" presName="level3hierChild" presStyleCnt="0"/>
      <dgm:spPr/>
      <dgm:t>
        <a:bodyPr/>
        <a:lstStyle/>
        <a:p>
          <a:endParaRPr lang="es-PE"/>
        </a:p>
      </dgm:t>
    </dgm:pt>
    <dgm:pt modelId="{C33384AE-13A1-4B8A-8104-55463B84F400}" type="pres">
      <dgm:prSet presAssocID="{3B4D7204-A374-478B-9618-07B149197083}" presName="conn2-1" presStyleLbl="parChTrans1D2" presStyleIdx="3" presStyleCnt="7"/>
      <dgm:spPr/>
      <dgm:t>
        <a:bodyPr/>
        <a:lstStyle/>
        <a:p>
          <a:endParaRPr lang="es-PE"/>
        </a:p>
      </dgm:t>
    </dgm:pt>
    <dgm:pt modelId="{9D0851AA-8978-40B6-B103-543AB9146C22}" type="pres">
      <dgm:prSet presAssocID="{3B4D7204-A374-478B-9618-07B149197083}" presName="connTx" presStyleLbl="parChTrans1D2" presStyleIdx="3" presStyleCnt="7"/>
      <dgm:spPr/>
      <dgm:t>
        <a:bodyPr/>
        <a:lstStyle/>
        <a:p>
          <a:endParaRPr lang="es-PE"/>
        </a:p>
      </dgm:t>
    </dgm:pt>
    <dgm:pt modelId="{246C24DA-5FF8-47A8-817C-3732E70E2AA4}" type="pres">
      <dgm:prSet presAssocID="{C719A58F-B01D-49C6-837A-E6D28A98DEA6}" presName="root2" presStyleCnt="0"/>
      <dgm:spPr/>
      <dgm:t>
        <a:bodyPr/>
        <a:lstStyle/>
        <a:p>
          <a:endParaRPr lang="es-PE"/>
        </a:p>
      </dgm:t>
    </dgm:pt>
    <dgm:pt modelId="{4252F9FF-AFB2-4BEB-828B-4FDB9ABC5CF1}" type="pres">
      <dgm:prSet presAssocID="{C719A58F-B01D-49C6-837A-E6D28A98DEA6}" presName="LevelTwoTextNode" presStyleLbl="node2" presStyleIdx="3" presStyleCnt="7">
        <dgm:presLayoutVars>
          <dgm:chPref val="3"/>
        </dgm:presLayoutVars>
      </dgm:prSet>
      <dgm:spPr/>
      <dgm:t>
        <a:bodyPr/>
        <a:lstStyle/>
        <a:p>
          <a:endParaRPr lang="es-PE"/>
        </a:p>
      </dgm:t>
    </dgm:pt>
    <dgm:pt modelId="{ADC4708E-8360-4916-8F39-98E7ED08EB1F}" type="pres">
      <dgm:prSet presAssocID="{C719A58F-B01D-49C6-837A-E6D28A98DEA6}" presName="level3hierChild" presStyleCnt="0"/>
      <dgm:spPr/>
      <dgm:t>
        <a:bodyPr/>
        <a:lstStyle/>
        <a:p>
          <a:endParaRPr lang="es-PE"/>
        </a:p>
      </dgm:t>
    </dgm:pt>
    <dgm:pt modelId="{03A26AC2-6D65-40BB-99B3-4C18751E5F2C}" type="pres">
      <dgm:prSet presAssocID="{ABC7E047-2F4B-47A0-818A-9CCF7C551B6A}" presName="conn2-1" presStyleLbl="parChTrans1D2" presStyleIdx="4" presStyleCnt="7"/>
      <dgm:spPr/>
      <dgm:t>
        <a:bodyPr/>
        <a:lstStyle/>
        <a:p>
          <a:endParaRPr lang="es-PE"/>
        </a:p>
      </dgm:t>
    </dgm:pt>
    <dgm:pt modelId="{0C8965C3-AF15-4214-B0F8-C11C598D3B7E}" type="pres">
      <dgm:prSet presAssocID="{ABC7E047-2F4B-47A0-818A-9CCF7C551B6A}" presName="connTx" presStyleLbl="parChTrans1D2" presStyleIdx="4" presStyleCnt="7"/>
      <dgm:spPr/>
      <dgm:t>
        <a:bodyPr/>
        <a:lstStyle/>
        <a:p>
          <a:endParaRPr lang="es-PE"/>
        </a:p>
      </dgm:t>
    </dgm:pt>
    <dgm:pt modelId="{668B8FCA-2325-4316-96EE-4657DC06244B}" type="pres">
      <dgm:prSet presAssocID="{AEEB211B-B9A0-4973-9B69-CB11CDF3DF37}" presName="root2" presStyleCnt="0"/>
      <dgm:spPr/>
      <dgm:t>
        <a:bodyPr/>
        <a:lstStyle/>
        <a:p>
          <a:endParaRPr lang="es-PE"/>
        </a:p>
      </dgm:t>
    </dgm:pt>
    <dgm:pt modelId="{F77EB03E-C283-4A38-82E1-4C9814F6FC7B}" type="pres">
      <dgm:prSet presAssocID="{AEEB211B-B9A0-4973-9B69-CB11CDF3DF37}" presName="LevelTwoTextNode" presStyleLbl="node2" presStyleIdx="4" presStyleCnt="7">
        <dgm:presLayoutVars>
          <dgm:chPref val="3"/>
        </dgm:presLayoutVars>
      </dgm:prSet>
      <dgm:spPr/>
      <dgm:t>
        <a:bodyPr/>
        <a:lstStyle/>
        <a:p>
          <a:endParaRPr lang="es-PE"/>
        </a:p>
      </dgm:t>
    </dgm:pt>
    <dgm:pt modelId="{D8EFA7F3-1179-4685-A81D-CDD6EC48B53B}" type="pres">
      <dgm:prSet presAssocID="{AEEB211B-B9A0-4973-9B69-CB11CDF3DF37}" presName="level3hierChild" presStyleCnt="0"/>
      <dgm:spPr/>
      <dgm:t>
        <a:bodyPr/>
        <a:lstStyle/>
        <a:p>
          <a:endParaRPr lang="es-PE"/>
        </a:p>
      </dgm:t>
    </dgm:pt>
    <dgm:pt modelId="{FA77607E-9869-4F24-A5F4-39CCBE45E7D0}" type="pres">
      <dgm:prSet presAssocID="{8DE04F6B-853D-4AE7-9924-F60460B6CB50}" presName="conn2-1" presStyleLbl="parChTrans1D2" presStyleIdx="5" presStyleCnt="7"/>
      <dgm:spPr/>
      <dgm:t>
        <a:bodyPr/>
        <a:lstStyle/>
        <a:p>
          <a:endParaRPr lang="es-PE"/>
        </a:p>
      </dgm:t>
    </dgm:pt>
    <dgm:pt modelId="{0B9F5161-3470-4130-BC22-B2F254859980}" type="pres">
      <dgm:prSet presAssocID="{8DE04F6B-853D-4AE7-9924-F60460B6CB50}" presName="connTx" presStyleLbl="parChTrans1D2" presStyleIdx="5" presStyleCnt="7"/>
      <dgm:spPr/>
      <dgm:t>
        <a:bodyPr/>
        <a:lstStyle/>
        <a:p>
          <a:endParaRPr lang="es-PE"/>
        </a:p>
      </dgm:t>
    </dgm:pt>
    <dgm:pt modelId="{1BC92040-8275-476D-B353-D75C602C2725}" type="pres">
      <dgm:prSet presAssocID="{26247B00-999C-4BF8-A75C-A5B147366AA1}" presName="root2" presStyleCnt="0"/>
      <dgm:spPr/>
      <dgm:t>
        <a:bodyPr/>
        <a:lstStyle/>
        <a:p>
          <a:endParaRPr lang="es-PE"/>
        </a:p>
      </dgm:t>
    </dgm:pt>
    <dgm:pt modelId="{1FE2B344-E0E2-46C3-8224-F01DB80FB573}" type="pres">
      <dgm:prSet presAssocID="{26247B00-999C-4BF8-A75C-A5B147366AA1}" presName="LevelTwoTextNode" presStyleLbl="node2" presStyleIdx="5" presStyleCnt="7">
        <dgm:presLayoutVars>
          <dgm:chPref val="3"/>
        </dgm:presLayoutVars>
      </dgm:prSet>
      <dgm:spPr/>
      <dgm:t>
        <a:bodyPr/>
        <a:lstStyle/>
        <a:p>
          <a:endParaRPr lang="es-PE"/>
        </a:p>
      </dgm:t>
    </dgm:pt>
    <dgm:pt modelId="{ADB7BAB1-CBC9-49DD-AEC3-B45AA9AA18B2}" type="pres">
      <dgm:prSet presAssocID="{26247B00-999C-4BF8-A75C-A5B147366AA1}" presName="level3hierChild" presStyleCnt="0"/>
      <dgm:spPr/>
      <dgm:t>
        <a:bodyPr/>
        <a:lstStyle/>
        <a:p>
          <a:endParaRPr lang="es-PE"/>
        </a:p>
      </dgm:t>
    </dgm:pt>
    <dgm:pt modelId="{83C4FA37-C969-477A-99D3-E458F427E9FA}" type="pres">
      <dgm:prSet presAssocID="{1961913D-4921-426A-9AE1-5352C09AB3D0}" presName="conn2-1" presStyleLbl="parChTrans1D2" presStyleIdx="6" presStyleCnt="7"/>
      <dgm:spPr/>
      <dgm:t>
        <a:bodyPr/>
        <a:lstStyle/>
        <a:p>
          <a:endParaRPr lang="es-PE"/>
        </a:p>
      </dgm:t>
    </dgm:pt>
    <dgm:pt modelId="{0583FD24-39D5-45FE-8ACB-C4F7FC3F9058}" type="pres">
      <dgm:prSet presAssocID="{1961913D-4921-426A-9AE1-5352C09AB3D0}" presName="connTx" presStyleLbl="parChTrans1D2" presStyleIdx="6" presStyleCnt="7"/>
      <dgm:spPr/>
      <dgm:t>
        <a:bodyPr/>
        <a:lstStyle/>
        <a:p>
          <a:endParaRPr lang="es-PE"/>
        </a:p>
      </dgm:t>
    </dgm:pt>
    <dgm:pt modelId="{0BB42D0A-FBB4-48F2-978E-4410C9DA156F}" type="pres">
      <dgm:prSet presAssocID="{CD7E6573-25FB-41BA-8BD9-D955756CFC49}" presName="root2" presStyleCnt="0"/>
      <dgm:spPr/>
      <dgm:t>
        <a:bodyPr/>
        <a:lstStyle/>
        <a:p>
          <a:endParaRPr lang="es-PE"/>
        </a:p>
      </dgm:t>
    </dgm:pt>
    <dgm:pt modelId="{F1B1CFF3-635C-4922-9D1E-96588E2E6C8D}" type="pres">
      <dgm:prSet presAssocID="{CD7E6573-25FB-41BA-8BD9-D955756CFC49}" presName="LevelTwoTextNode" presStyleLbl="node2" presStyleIdx="6" presStyleCnt="7">
        <dgm:presLayoutVars>
          <dgm:chPref val="3"/>
        </dgm:presLayoutVars>
      </dgm:prSet>
      <dgm:spPr/>
      <dgm:t>
        <a:bodyPr/>
        <a:lstStyle/>
        <a:p>
          <a:endParaRPr lang="es-PE"/>
        </a:p>
      </dgm:t>
    </dgm:pt>
    <dgm:pt modelId="{BEDDE3C5-AEDF-44A3-937D-0755AEF86474}" type="pres">
      <dgm:prSet presAssocID="{CD7E6573-25FB-41BA-8BD9-D955756CFC49}" presName="level3hierChild" presStyleCnt="0"/>
      <dgm:spPr/>
      <dgm:t>
        <a:bodyPr/>
        <a:lstStyle/>
        <a:p>
          <a:endParaRPr lang="es-PE"/>
        </a:p>
      </dgm:t>
    </dgm:pt>
  </dgm:ptLst>
  <dgm:cxnLst>
    <dgm:cxn modelId="{FA75D4F4-3105-4BC5-B6AE-614FB907E568}" srcId="{EFEED5A9-F958-4C0E-A00C-2B4EB23CFE9D}" destId="{0274FA4E-0F87-4BD7-A15B-2AC48DDB9AA0}" srcOrd="1" destOrd="0" parTransId="{64759F81-A289-4068-BA5B-7ED002DF7947}" sibTransId="{8AB323F5-50D5-4D06-BCBB-544F8A079D94}"/>
    <dgm:cxn modelId="{AB67E5EA-26EF-4916-8004-FA64D3332150}" type="presOf" srcId="{938AF1B4-B532-4482-B41E-2CA498D8B48B}" destId="{53353E12-61E7-43D5-A0E8-8D1419E98423}" srcOrd="0" destOrd="0" presId="urn:microsoft.com/office/officeart/2008/layout/HorizontalMultiLevelHierarchy"/>
    <dgm:cxn modelId="{96F1763E-D9C8-4D17-A3B0-DFD619F8104C}" srcId="{938AF1B4-B532-4482-B41E-2CA498D8B48B}" destId="{EFEED5A9-F958-4C0E-A00C-2B4EB23CFE9D}" srcOrd="0" destOrd="0" parTransId="{2451AD0E-672F-4C3F-8FF9-47521B6BDED1}" sibTransId="{3BB9376E-B39D-42C9-AD69-1E405125CE3C}"/>
    <dgm:cxn modelId="{64A2F8A5-2504-4199-82A6-7DE53D542EF4}" type="presOf" srcId="{3B4D7204-A374-478B-9618-07B149197083}" destId="{9D0851AA-8978-40B6-B103-543AB9146C22}" srcOrd="1" destOrd="0" presId="urn:microsoft.com/office/officeart/2008/layout/HorizontalMultiLevelHierarchy"/>
    <dgm:cxn modelId="{10999065-5E8F-4252-9EC3-63CA42C00CCB}" srcId="{EFEED5A9-F958-4C0E-A00C-2B4EB23CFE9D}" destId="{AEEB211B-B9A0-4973-9B69-CB11CDF3DF37}" srcOrd="4" destOrd="0" parTransId="{ABC7E047-2F4B-47A0-818A-9CCF7C551B6A}" sibTransId="{3DFC3507-1762-4964-AA74-FCA29CD359D9}"/>
    <dgm:cxn modelId="{DB76C001-DAB4-4755-81AF-748DE4EEAF71}" type="presOf" srcId="{3B4D7204-A374-478B-9618-07B149197083}" destId="{C33384AE-13A1-4B8A-8104-55463B84F400}" srcOrd="0" destOrd="0" presId="urn:microsoft.com/office/officeart/2008/layout/HorizontalMultiLevelHierarchy"/>
    <dgm:cxn modelId="{A159B8AF-318A-4B31-BB02-3A42FC39D060}" type="presOf" srcId="{CD7E6573-25FB-41BA-8BD9-D955756CFC49}" destId="{F1B1CFF3-635C-4922-9D1E-96588E2E6C8D}" srcOrd="0" destOrd="0" presId="urn:microsoft.com/office/officeart/2008/layout/HorizontalMultiLevelHierarchy"/>
    <dgm:cxn modelId="{84C50E6E-4AFF-4920-841E-9A480117963D}" type="presOf" srcId="{26247B00-999C-4BF8-A75C-A5B147366AA1}" destId="{1FE2B344-E0E2-46C3-8224-F01DB80FB573}" srcOrd="0" destOrd="0" presId="urn:microsoft.com/office/officeart/2008/layout/HorizontalMultiLevelHierarchy"/>
    <dgm:cxn modelId="{52BBB7B0-4079-4BB5-A80C-981E4D56B8C9}" type="presOf" srcId="{ABC7E047-2F4B-47A0-818A-9CCF7C551B6A}" destId="{0C8965C3-AF15-4214-B0F8-C11C598D3B7E}" srcOrd="1" destOrd="0" presId="urn:microsoft.com/office/officeart/2008/layout/HorizontalMultiLevelHierarchy"/>
    <dgm:cxn modelId="{4117A0E7-E0FD-4BF4-A718-D564147B3770}" srcId="{EFEED5A9-F958-4C0E-A00C-2B4EB23CFE9D}" destId="{CD7E6573-25FB-41BA-8BD9-D955756CFC49}" srcOrd="6" destOrd="0" parTransId="{1961913D-4921-426A-9AE1-5352C09AB3D0}" sibTransId="{A3B4638F-69D3-4E49-90CB-087C81B1A9EA}"/>
    <dgm:cxn modelId="{6761E516-11E2-4868-8983-E2F4340B91EE}" srcId="{EFEED5A9-F958-4C0E-A00C-2B4EB23CFE9D}" destId="{C719A58F-B01D-49C6-837A-E6D28A98DEA6}" srcOrd="3" destOrd="0" parTransId="{3B4D7204-A374-478B-9618-07B149197083}" sibTransId="{F404209D-4FBE-4911-B01A-BA08E7627DFE}"/>
    <dgm:cxn modelId="{AB358CB4-AA48-48C6-B997-C6AF7A4492F6}" type="presOf" srcId="{EFEED5A9-F958-4C0E-A00C-2B4EB23CFE9D}" destId="{ADAE26E4-A182-46F5-A615-BC81189E87DF}" srcOrd="0" destOrd="0" presId="urn:microsoft.com/office/officeart/2008/layout/HorizontalMultiLevelHierarchy"/>
    <dgm:cxn modelId="{987E4CC8-D378-4AFF-B9EC-1E4CBAD3BB25}" type="presOf" srcId="{1961913D-4921-426A-9AE1-5352C09AB3D0}" destId="{83C4FA37-C969-477A-99D3-E458F427E9FA}" srcOrd="0" destOrd="0" presId="urn:microsoft.com/office/officeart/2008/layout/HorizontalMultiLevelHierarchy"/>
    <dgm:cxn modelId="{02798F90-0D98-483A-A0A0-C4BA995CFBF2}" type="presOf" srcId="{CFD65829-BB9D-490A-9A73-D3D4134DDAF9}" destId="{934B841F-D23A-43FE-8B1A-A97BF4D50E54}" srcOrd="0" destOrd="0" presId="urn:microsoft.com/office/officeart/2008/layout/HorizontalMultiLevelHierarchy"/>
    <dgm:cxn modelId="{3C22C1DA-62A1-40DC-856E-8136F8B1278E}" type="presOf" srcId="{C719A58F-B01D-49C6-837A-E6D28A98DEA6}" destId="{4252F9FF-AFB2-4BEB-828B-4FDB9ABC5CF1}" srcOrd="0" destOrd="0" presId="urn:microsoft.com/office/officeart/2008/layout/HorizontalMultiLevelHierarchy"/>
    <dgm:cxn modelId="{911AAE69-8E17-4064-975B-D505B38B6A4D}" type="presOf" srcId="{60D140F6-9523-461C-812E-C0A0DBFC77C7}" destId="{34D46159-DED1-4042-8879-EB95979E1457}" srcOrd="1" destOrd="0" presId="urn:microsoft.com/office/officeart/2008/layout/HorizontalMultiLevelHierarchy"/>
    <dgm:cxn modelId="{A6CBA796-0180-4FA9-B8AF-20F2E82B795B}" type="presOf" srcId="{8DE04F6B-853D-4AE7-9924-F60460B6CB50}" destId="{FA77607E-9869-4F24-A5F4-39CCBE45E7D0}" srcOrd="0" destOrd="0" presId="urn:microsoft.com/office/officeart/2008/layout/HorizontalMultiLevelHierarchy"/>
    <dgm:cxn modelId="{69AF6318-83FB-4810-82FF-847708BEBC5A}" type="presOf" srcId="{64759F81-A289-4068-BA5B-7ED002DF7947}" destId="{CF92EACF-425E-4579-A05F-024C2E819A4A}" srcOrd="0" destOrd="0" presId="urn:microsoft.com/office/officeart/2008/layout/HorizontalMultiLevelHierarchy"/>
    <dgm:cxn modelId="{3B562B2C-BBFC-41F4-8F19-F400A5BE6715}" type="presOf" srcId="{64759F81-A289-4068-BA5B-7ED002DF7947}" destId="{C5406ABD-8B4A-464A-9C59-92F0B350A798}" srcOrd="1" destOrd="0" presId="urn:microsoft.com/office/officeart/2008/layout/HorizontalMultiLevelHierarchy"/>
    <dgm:cxn modelId="{BFE460C2-2A50-4494-96BA-560A94684C06}" type="presOf" srcId="{8287C308-62A2-4C43-A375-9D2997D71AD8}" destId="{CC305E70-F4CC-4BDE-98C3-A0F514087776}" srcOrd="0" destOrd="0" presId="urn:microsoft.com/office/officeart/2008/layout/HorizontalMultiLevelHierarchy"/>
    <dgm:cxn modelId="{4A287A27-AECD-4190-96D5-FBE58CE1C227}" type="presOf" srcId="{8DE04F6B-853D-4AE7-9924-F60460B6CB50}" destId="{0B9F5161-3470-4130-BC22-B2F254859980}" srcOrd="1" destOrd="0" presId="urn:microsoft.com/office/officeart/2008/layout/HorizontalMultiLevelHierarchy"/>
    <dgm:cxn modelId="{EB9FCF27-38FF-4EFD-94B7-BDD6F18F8927}" srcId="{EFEED5A9-F958-4C0E-A00C-2B4EB23CFE9D}" destId="{26247B00-999C-4BF8-A75C-A5B147366AA1}" srcOrd="5" destOrd="0" parTransId="{8DE04F6B-853D-4AE7-9924-F60460B6CB50}" sibTransId="{12E6DF6C-AE01-4078-BCD4-69CF9ABA0393}"/>
    <dgm:cxn modelId="{F7EC2D2D-F3F3-4EB6-8DD1-ACCD7077CD74}" type="presOf" srcId="{1961913D-4921-426A-9AE1-5352C09AB3D0}" destId="{0583FD24-39D5-45FE-8ACB-C4F7FC3F9058}" srcOrd="1" destOrd="0" presId="urn:microsoft.com/office/officeart/2008/layout/HorizontalMultiLevelHierarchy"/>
    <dgm:cxn modelId="{B5073ED3-768A-44BD-90C2-DEA363A5F999}" type="presOf" srcId="{48DD8B96-49A7-49E9-A886-C6812DC1F4F3}" destId="{297C3690-0ED7-4D7D-B038-7BDC45425620}" srcOrd="0" destOrd="0" presId="urn:microsoft.com/office/officeart/2008/layout/HorizontalMultiLevelHierarchy"/>
    <dgm:cxn modelId="{6BC7EC48-460E-47A8-BD32-2F59567FB956}" type="presOf" srcId="{8287C308-62A2-4C43-A375-9D2997D71AD8}" destId="{C3C3E8A8-FE30-412E-9072-2682D679DB3D}" srcOrd="1" destOrd="0" presId="urn:microsoft.com/office/officeart/2008/layout/HorizontalMultiLevelHierarchy"/>
    <dgm:cxn modelId="{9659A909-5910-4E60-81A2-E7E073CA6380}" type="presOf" srcId="{0274FA4E-0F87-4BD7-A15B-2AC48DDB9AA0}" destId="{AADBBBD4-68F2-4D08-B68F-6F2985B9555D}" srcOrd="0" destOrd="0" presId="urn:microsoft.com/office/officeart/2008/layout/HorizontalMultiLevelHierarchy"/>
    <dgm:cxn modelId="{44BBA871-01A2-43ED-AD61-31F939EF43FF}" srcId="{EFEED5A9-F958-4C0E-A00C-2B4EB23CFE9D}" destId="{48DD8B96-49A7-49E9-A886-C6812DC1F4F3}" srcOrd="0" destOrd="0" parTransId="{8287C308-62A2-4C43-A375-9D2997D71AD8}" sibTransId="{BC8B0256-61BB-4E62-93C4-251D5F6731E6}"/>
    <dgm:cxn modelId="{2B71B6C2-3246-4822-B393-354028F43F70}" type="presOf" srcId="{ABC7E047-2F4B-47A0-818A-9CCF7C551B6A}" destId="{03A26AC2-6D65-40BB-99B3-4C18751E5F2C}" srcOrd="0" destOrd="0" presId="urn:microsoft.com/office/officeart/2008/layout/HorizontalMultiLevelHierarchy"/>
    <dgm:cxn modelId="{477CDE58-948B-483C-8097-21492BE4AE6B}" type="presOf" srcId="{60D140F6-9523-461C-812E-C0A0DBFC77C7}" destId="{E714A31B-C42D-4DDB-81D3-BD9E07695A38}" srcOrd="0" destOrd="0" presId="urn:microsoft.com/office/officeart/2008/layout/HorizontalMultiLevelHierarchy"/>
    <dgm:cxn modelId="{EB3C872F-B4B7-4DC5-B903-3DFF2A733A9C}" srcId="{EFEED5A9-F958-4C0E-A00C-2B4EB23CFE9D}" destId="{CFD65829-BB9D-490A-9A73-D3D4134DDAF9}" srcOrd="2" destOrd="0" parTransId="{60D140F6-9523-461C-812E-C0A0DBFC77C7}" sibTransId="{48F83C4E-40C9-41B7-9C28-6CCFC1B8EBD9}"/>
    <dgm:cxn modelId="{F10453BD-421C-4331-A702-86BA43EC3068}" type="presOf" srcId="{AEEB211B-B9A0-4973-9B69-CB11CDF3DF37}" destId="{F77EB03E-C283-4A38-82E1-4C9814F6FC7B}" srcOrd="0" destOrd="0" presId="urn:microsoft.com/office/officeart/2008/layout/HorizontalMultiLevelHierarchy"/>
    <dgm:cxn modelId="{3C201EC9-4FF8-445E-B948-E58C62C4659D}" type="presParOf" srcId="{53353E12-61E7-43D5-A0E8-8D1419E98423}" destId="{D82D0B30-D233-4507-B4BB-077AE48E4334}" srcOrd="0" destOrd="0" presId="urn:microsoft.com/office/officeart/2008/layout/HorizontalMultiLevelHierarchy"/>
    <dgm:cxn modelId="{A4597202-BBDA-4328-BCFC-6BBA62A1213F}" type="presParOf" srcId="{D82D0B30-D233-4507-B4BB-077AE48E4334}" destId="{ADAE26E4-A182-46F5-A615-BC81189E87DF}" srcOrd="0" destOrd="0" presId="urn:microsoft.com/office/officeart/2008/layout/HorizontalMultiLevelHierarchy"/>
    <dgm:cxn modelId="{90F2C566-0D8F-4A5B-807A-CDE97BDD3408}" type="presParOf" srcId="{D82D0B30-D233-4507-B4BB-077AE48E4334}" destId="{E2BA425E-77C7-40A1-A1D2-5695B0F88D1B}" srcOrd="1" destOrd="0" presId="urn:microsoft.com/office/officeart/2008/layout/HorizontalMultiLevelHierarchy"/>
    <dgm:cxn modelId="{F5958044-0217-41E7-8FD8-CBF2F7322DF8}" type="presParOf" srcId="{E2BA425E-77C7-40A1-A1D2-5695B0F88D1B}" destId="{CC305E70-F4CC-4BDE-98C3-A0F514087776}" srcOrd="0" destOrd="0" presId="urn:microsoft.com/office/officeart/2008/layout/HorizontalMultiLevelHierarchy"/>
    <dgm:cxn modelId="{F79FE80E-029C-410F-85F7-8F83DEF65C16}" type="presParOf" srcId="{CC305E70-F4CC-4BDE-98C3-A0F514087776}" destId="{C3C3E8A8-FE30-412E-9072-2682D679DB3D}" srcOrd="0" destOrd="0" presId="urn:microsoft.com/office/officeart/2008/layout/HorizontalMultiLevelHierarchy"/>
    <dgm:cxn modelId="{A5573B2C-5E33-4EFC-854F-85F27C034E49}" type="presParOf" srcId="{E2BA425E-77C7-40A1-A1D2-5695B0F88D1B}" destId="{72EC2388-5E0D-4774-9964-66F7D22A2B30}" srcOrd="1" destOrd="0" presId="urn:microsoft.com/office/officeart/2008/layout/HorizontalMultiLevelHierarchy"/>
    <dgm:cxn modelId="{165B6678-3040-40DF-8C14-5097DDEC5782}" type="presParOf" srcId="{72EC2388-5E0D-4774-9964-66F7D22A2B30}" destId="{297C3690-0ED7-4D7D-B038-7BDC45425620}" srcOrd="0" destOrd="0" presId="urn:microsoft.com/office/officeart/2008/layout/HorizontalMultiLevelHierarchy"/>
    <dgm:cxn modelId="{9E9DA8C7-B013-42C7-B4FB-9FB0637451A0}" type="presParOf" srcId="{72EC2388-5E0D-4774-9964-66F7D22A2B30}" destId="{206B80B6-E163-4BB5-8461-8CF0E1ADD281}" srcOrd="1" destOrd="0" presId="urn:microsoft.com/office/officeart/2008/layout/HorizontalMultiLevelHierarchy"/>
    <dgm:cxn modelId="{AEF35B2A-477B-40F9-AEC8-3ABEE85F67C5}" type="presParOf" srcId="{E2BA425E-77C7-40A1-A1D2-5695B0F88D1B}" destId="{CF92EACF-425E-4579-A05F-024C2E819A4A}" srcOrd="2" destOrd="0" presId="urn:microsoft.com/office/officeart/2008/layout/HorizontalMultiLevelHierarchy"/>
    <dgm:cxn modelId="{16EE5784-B50E-471D-9654-DFFE84EB2F6E}" type="presParOf" srcId="{CF92EACF-425E-4579-A05F-024C2E819A4A}" destId="{C5406ABD-8B4A-464A-9C59-92F0B350A798}" srcOrd="0" destOrd="0" presId="urn:microsoft.com/office/officeart/2008/layout/HorizontalMultiLevelHierarchy"/>
    <dgm:cxn modelId="{D5869A36-F763-42F3-9AD4-04E8D6F92C6C}" type="presParOf" srcId="{E2BA425E-77C7-40A1-A1D2-5695B0F88D1B}" destId="{50D53EE3-6597-4C7D-8BCB-66E2AB4E41ED}" srcOrd="3" destOrd="0" presId="urn:microsoft.com/office/officeart/2008/layout/HorizontalMultiLevelHierarchy"/>
    <dgm:cxn modelId="{741EFAF7-392F-4C7B-B72F-A44B98C24893}" type="presParOf" srcId="{50D53EE3-6597-4C7D-8BCB-66E2AB4E41ED}" destId="{AADBBBD4-68F2-4D08-B68F-6F2985B9555D}" srcOrd="0" destOrd="0" presId="urn:microsoft.com/office/officeart/2008/layout/HorizontalMultiLevelHierarchy"/>
    <dgm:cxn modelId="{87ECCA98-9709-4193-B220-979C32805B81}" type="presParOf" srcId="{50D53EE3-6597-4C7D-8BCB-66E2AB4E41ED}" destId="{18C1EF14-6B48-40F4-A297-473CDAD7388A}" srcOrd="1" destOrd="0" presId="urn:microsoft.com/office/officeart/2008/layout/HorizontalMultiLevelHierarchy"/>
    <dgm:cxn modelId="{7DA0B93F-9406-4D2C-86FB-FF8A90EEA283}" type="presParOf" srcId="{E2BA425E-77C7-40A1-A1D2-5695B0F88D1B}" destId="{E714A31B-C42D-4DDB-81D3-BD9E07695A38}" srcOrd="4" destOrd="0" presId="urn:microsoft.com/office/officeart/2008/layout/HorizontalMultiLevelHierarchy"/>
    <dgm:cxn modelId="{3F9E67A5-B58B-417E-923A-09BC2225D252}" type="presParOf" srcId="{E714A31B-C42D-4DDB-81D3-BD9E07695A38}" destId="{34D46159-DED1-4042-8879-EB95979E1457}" srcOrd="0" destOrd="0" presId="urn:microsoft.com/office/officeart/2008/layout/HorizontalMultiLevelHierarchy"/>
    <dgm:cxn modelId="{E67AB32C-34C7-4963-9AD1-B78E7AC1F5AC}" type="presParOf" srcId="{E2BA425E-77C7-40A1-A1D2-5695B0F88D1B}" destId="{7B574F22-0474-49BC-B25D-C199BA22910C}" srcOrd="5" destOrd="0" presId="urn:microsoft.com/office/officeart/2008/layout/HorizontalMultiLevelHierarchy"/>
    <dgm:cxn modelId="{474251A9-EA4B-47DE-9BDF-C925B8DDC01B}" type="presParOf" srcId="{7B574F22-0474-49BC-B25D-C199BA22910C}" destId="{934B841F-D23A-43FE-8B1A-A97BF4D50E54}" srcOrd="0" destOrd="0" presId="urn:microsoft.com/office/officeart/2008/layout/HorizontalMultiLevelHierarchy"/>
    <dgm:cxn modelId="{56C2415C-6BB8-42A7-A996-E9D3836D1254}" type="presParOf" srcId="{7B574F22-0474-49BC-B25D-C199BA22910C}" destId="{502155DD-2129-47CC-8735-F516C4D2EBAC}" srcOrd="1" destOrd="0" presId="urn:microsoft.com/office/officeart/2008/layout/HorizontalMultiLevelHierarchy"/>
    <dgm:cxn modelId="{221C752D-C1BB-4711-A987-AD3E8EAE15B2}" type="presParOf" srcId="{E2BA425E-77C7-40A1-A1D2-5695B0F88D1B}" destId="{C33384AE-13A1-4B8A-8104-55463B84F400}" srcOrd="6" destOrd="0" presId="urn:microsoft.com/office/officeart/2008/layout/HorizontalMultiLevelHierarchy"/>
    <dgm:cxn modelId="{49CE1D34-E5E2-4D39-A353-068BD8077E56}" type="presParOf" srcId="{C33384AE-13A1-4B8A-8104-55463B84F400}" destId="{9D0851AA-8978-40B6-B103-543AB9146C22}" srcOrd="0" destOrd="0" presId="urn:microsoft.com/office/officeart/2008/layout/HorizontalMultiLevelHierarchy"/>
    <dgm:cxn modelId="{2E856E58-AA88-4F1D-B147-89494C90D4E7}" type="presParOf" srcId="{E2BA425E-77C7-40A1-A1D2-5695B0F88D1B}" destId="{246C24DA-5FF8-47A8-817C-3732E70E2AA4}" srcOrd="7" destOrd="0" presId="urn:microsoft.com/office/officeart/2008/layout/HorizontalMultiLevelHierarchy"/>
    <dgm:cxn modelId="{CD35C3AB-1FC5-49F5-B8A4-553AF9A223B7}" type="presParOf" srcId="{246C24DA-5FF8-47A8-817C-3732E70E2AA4}" destId="{4252F9FF-AFB2-4BEB-828B-4FDB9ABC5CF1}" srcOrd="0" destOrd="0" presId="urn:microsoft.com/office/officeart/2008/layout/HorizontalMultiLevelHierarchy"/>
    <dgm:cxn modelId="{5B5E4FD4-68A1-406F-8A34-4562F2DC31B1}" type="presParOf" srcId="{246C24DA-5FF8-47A8-817C-3732E70E2AA4}" destId="{ADC4708E-8360-4916-8F39-98E7ED08EB1F}" srcOrd="1" destOrd="0" presId="urn:microsoft.com/office/officeart/2008/layout/HorizontalMultiLevelHierarchy"/>
    <dgm:cxn modelId="{ED7E03AF-A04A-4A10-A111-494518C5D79E}" type="presParOf" srcId="{E2BA425E-77C7-40A1-A1D2-5695B0F88D1B}" destId="{03A26AC2-6D65-40BB-99B3-4C18751E5F2C}" srcOrd="8" destOrd="0" presId="urn:microsoft.com/office/officeart/2008/layout/HorizontalMultiLevelHierarchy"/>
    <dgm:cxn modelId="{41244E94-018B-4274-A08A-3DE511DE78B7}" type="presParOf" srcId="{03A26AC2-6D65-40BB-99B3-4C18751E5F2C}" destId="{0C8965C3-AF15-4214-B0F8-C11C598D3B7E}" srcOrd="0" destOrd="0" presId="urn:microsoft.com/office/officeart/2008/layout/HorizontalMultiLevelHierarchy"/>
    <dgm:cxn modelId="{77B41C42-FBD1-4B35-B6EA-B07BAD6EE9EC}" type="presParOf" srcId="{E2BA425E-77C7-40A1-A1D2-5695B0F88D1B}" destId="{668B8FCA-2325-4316-96EE-4657DC06244B}" srcOrd="9" destOrd="0" presId="urn:microsoft.com/office/officeart/2008/layout/HorizontalMultiLevelHierarchy"/>
    <dgm:cxn modelId="{DAE9FC40-6E3E-476A-AA2A-BAF85B21E8C3}" type="presParOf" srcId="{668B8FCA-2325-4316-96EE-4657DC06244B}" destId="{F77EB03E-C283-4A38-82E1-4C9814F6FC7B}" srcOrd="0" destOrd="0" presId="urn:microsoft.com/office/officeart/2008/layout/HorizontalMultiLevelHierarchy"/>
    <dgm:cxn modelId="{26672A18-F8B4-4C31-88F9-4472AD1F69C7}" type="presParOf" srcId="{668B8FCA-2325-4316-96EE-4657DC06244B}" destId="{D8EFA7F3-1179-4685-A81D-CDD6EC48B53B}" srcOrd="1" destOrd="0" presId="urn:microsoft.com/office/officeart/2008/layout/HorizontalMultiLevelHierarchy"/>
    <dgm:cxn modelId="{122FEC7E-122D-4A08-B0D7-DAB5A61AFF46}" type="presParOf" srcId="{E2BA425E-77C7-40A1-A1D2-5695B0F88D1B}" destId="{FA77607E-9869-4F24-A5F4-39CCBE45E7D0}" srcOrd="10" destOrd="0" presId="urn:microsoft.com/office/officeart/2008/layout/HorizontalMultiLevelHierarchy"/>
    <dgm:cxn modelId="{A3717A76-36C7-47ED-87FE-A786E26C0EB7}" type="presParOf" srcId="{FA77607E-9869-4F24-A5F4-39CCBE45E7D0}" destId="{0B9F5161-3470-4130-BC22-B2F254859980}" srcOrd="0" destOrd="0" presId="urn:microsoft.com/office/officeart/2008/layout/HorizontalMultiLevelHierarchy"/>
    <dgm:cxn modelId="{C88A6FFE-B2D6-4BB0-A464-5808A1036DEC}" type="presParOf" srcId="{E2BA425E-77C7-40A1-A1D2-5695B0F88D1B}" destId="{1BC92040-8275-476D-B353-D75C602C2725}" srcOrd="11" destOrd="0" presId="urn:microsoft.com/office/officeart/2008/layout/HorizontalMultiLevelHierarchy"/>
    <dgm:cxn modelId="{D00E2408-46F4-41D5-AAAA-ACE0762DE3F0}" type="presParOf" srcId="{1BC92040-8275-476D-B353-D75C602C2725}" destId="{1FE2B344-E0E2-46C3-8224-F01DB80FB573}" srcOrd="0" destOrd="0" presId="urn:microsoft.com/office/officeart/2008/layout/HorizontalMultiLevelHierarchy"/>
    <dgm:cxn modelId="{80B4B850-9B96-402C-9E10-425460CC7D8B}" type="presParOf" srcId="{1BC92040-8275-476D-B353-D75C602C2725}" destId="{ADB7BAB1-CBC9-49DD-AEC3-B45AA9AA18B2}" srcOrd="1" destOrd="0" presId="urn:microsoft.com/office/officeart/2008/layout/HorizontalMultiLevelHierarchy"/>
    <dgm:cxn modelId="{7EA61DC0-B28C-4A1F-A313-FB13ADD63280}" type="presParOf" srcId="{E2BA425E-77C7-40A1-A1D2-5695B0F88D1B}" destId="{83C4FA37-C969-477A-99D3-E458F427E9FA}" srcOrd="12" destOrd="0" presId="urn:microsoft.com/office/officeart/2008/layout/HorizontalMultiLevelHierarchy"/>
    <dgm:cxn modelId="{49B124FC-9E30-44DA-AF4F-D94455CE882A}" type="presParOf" srcId="{83C4FA37-C969-477A-99D3-E458F427E9FA}" destId="{0583FD24-39D5-45FE-8ACB-C4F7FC3F9058}" srcOrd="0" destOrd="0" presId="urn:microsoft.com/office/officeart/2008/layout/HorizontalMultiLevelHierarchy"/>
    <dgm:cxn modelId="{01672DBC-45D5-45CF-BEC1-E0195477E2D9}" type="presParOf" srcId="{E2BA425E-77C7-40A1-A1D2-5695B0F88D1B}" destId="{0BB42D0A-FBB4-48F2-978E-4410C9DA156F}" srcOrd="13" destOrd="0" presId="urn:microsoft.com/office/officeart/2008/layout/HorizontalMultiLevelHierarchy"/>
    <dgm:cxn modelId="{DD1DB2D7-FC31-4E02-B276-E14A35ADCAFA}" type="presParOf" srcId="{0BB42D0A-FBB4-48F2-978E-4410C9DA156F}" destId="{F1B1CFF3-635C-4922-9D1E-96588E2E6C8D}" srcOrd="0" destOrd="0" presId="urn:microsoft.com/office/officeart/2008/layout/HorizontalMultiLevelHierarchy"/>
    <dgm:cxn modelId="{0EA1D3D0-4C72-4BFA-8B59-68528534946D}" type="presParOf" srcId="{0BB42D0A-FBB4-48F2-978E-4410C9DA156F}" destId="{BEDDE3C5-AEDF-44A3-937D-0755AEF8647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4FA37-C969-477A-99D3-E458F427E9FA}">
      <dsp:nvSpPr>
        <dsp:cNvPr id="0" name=""/>
        <dsp:cNvSpPr/>
      </dsp:nvSpPr>
      <dsp:spPr>
        <a:xfrm>
          <a:off x="1223327" y="2024563"/>
          <a:ext cx="91440" cy="1735538"/>
        </a:xfrm>
        <a:custGeom>
          <a:avLst/>
          <a:gdLst/>
          <a:ahLst/>
          <a:cxnLst/>
          <a:rect l="0" t="0" r="0" b="0"/>
          <a:pathLst>
            <a:path>
              <a:moveTo>
                <a:pt x="45720" y="0"/>
              </a:moveTo>
              <a:lnTo>
                <a:pt x="55090" y="0"/>
              </a:lnTo>
              <a:lnTo>
                <a:pt x="55090" y="1735538"/>
              </a:lnTo>
              <a:lnTo>
                <a:pt x="64460" y="1735538"/>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1225656" y="2848941"/>
        <a:ext cx="86781" cy="86781"/>
      </dsp:txXfrm>
    </dsp:sp>
    <dsp:sp modelId="{FA77607E-9869-4F24-A5F4-39CCBE45E7D0}">
      <dsp:nvSpPr>
        <dsp:cNvPr id="0" name=""/>
        <dsp:cNvSpPr/>
      </dsp:nvSpPr>
      <dsp:spPr>
        <a:xfrm>
          <a:off x="1223327" y="2024563"/>
          <a:ext cx="91440" cy="1157025"/>
        </a:xfrm>
        <a:custGeom>
          <a:avLst/>
          <a:gdLst/>
          <a:ahLst/>
          <a:cxnLst/>
          <a:rect l="0" t="0" r="0" b="0"/>
          <a:pathLst>
            <a:path>
              <a:moveTo>
                <a:pt x="45720" y="0"/>
              </a:moveTo>
              <a:lnTo>
                <a:pt x="55090" y="0"/>
              </a:lnTo>
              <a:lnTo>
                <a:pt x="55090" y="1157025"/>
              </a:lnTo>
              <a:lnTo>
                <a:pt x="64460" y="1157025"/>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1240118" y="2574146"/>
        <a:ext cx="57858" cy="57858"/>
      </dsp:txXfrm>
    </dsp:sp>
    <dsp:sp modelId="{03A26AC2-6D65-40BB-99B3-4C18751E5F2C}">
      <dsp:nvSpPr>
        <dsp:cNvPr id="0" name=""/>
        <dsp:cNvSpPr/>
      </dsp:nvSpPr>
      <dsp:spPr>
        <a:xfrm>
          <a:off x="1223327" y="2024563"/>
          <a:ext cx="91440" cy="578512"/>
        </a:xfrm>
        <a:custGeom>
          <a:avLst/>
          <a:gdLst/>
          <a:ahLst/>
          <a:cxnLst/>
          <a:rect l="0" t="0" r="0" b="0"/>
          <a:pathLst>
            <a:path>
              <a:moveTo>
                <a:pt x="45720" y="0"/>
              </a:moveTo>
              <a:lnTo>
                <a:pt x="55090" y="0"/>
              </a:lnTo>
              <a:lnTo>
                <a:pt x="55090" y="578512"/>
              </a:lnTo>
              <a:lnTo>
                <a:pt x="64460" y="57851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1254577" y="2299349"/>
        <a:ext cx="28940" cy="28940"/>
      </dsp:txXfrm>
    </dsp:sp>
    <dsp:sp modelId="{C33384AE-13A1-4B8A-8104-55463B84F400}">
      <dsp:nvSpPr>
        <dsp:cNvPr id="0" name=""/>
        <dsp:cNvSpPr/>
      </dsp:nvSpPr>
      <dsp:spPr>
        <a:xfrm>
          <a:off x="1223327" y="1978843"/>
          <a:ext cx="91440" cy="91440"/>
        </a:xfrm>
        <a:custGeom>
          <a:avLst/>
          <a:gdLst/>
          <a:ahLst/>
          <a:cxnLst/>
          <a:rect l="0" t="0" r="0" b="0"/>
          <a:pathLst>
            <a:path>
              <a:moveTo>
                <a:pt x="45720" y="45720"/>
              </a:moveTo>
              <a:lnTo>
                <a:pt x="64460" y="4572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1268579" y="2024094"/>
        <a:ext cx="937" cy="937"/>
      </dsp:txXfrm>
    </dsp:sp>
    <dsp:sp modelId="{E714A31B-C42D-4DDB-81D3-BD9E07695A38}">
      <dsp:nvSpPr>
        <dsp:cNvPr id="0" name=""/>
        <dsp:cNvSpPr/>
      </dsp:nvSpPr>
      <dsp:spPr>
        <a:xfrm>
          <a:off x="1223327" y="1446050"/>
          <a:ext cx="91440" cy="578512"/>
        </a:xfrm>
        <a:custGeom>
          <a:avLst/>
          <a:gdLst/>
          <a:ahLst/>
          <a:cxnLst/>
          <a:rect l="0" t="0" r="0" b="0"/>
          <a:pathLst>
            <a:path>
              <a:moveTo>
                <a:pt x="45720" y="578512"/>
              </a:moveTo>
              <a:lnTo>
                <a:pt x="55090" y="578512"/>
              </a:lnTo>
              <a:lnTo>
                <a:pt x="55090" y="0"/>
              </a:lnTo>
              <a:lnTo>
                <a:pt x="64460" y="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1254577" y="1720836"/>
        <a:ext cx="28940" cy="28940"/>
      </dsp:txXfrm>
    </dsp:sp>
    <dsp:sp modelId="{CF92EACF-425E-4579-A05F-024C2E819A4A}">
      <dsp:nvSpPr>
        <dsp:cNvPr id="0" name=""/>
        <dsp:cNvSpPr/>
      </dsp:nvSpPr>
      <dsp:spPr>
        <a:xfrm>
          <a:off x="1223327" y="867537"/>
          <a:ext cx="91440" cy="1157025"/>
        </a:xfrm>
        <a:custGeom>
          <a:avLst/>
          <a:gdLst/>
          <a:ahLst/>
          <a:cxnLst/>
          <a:rect l="0" t="0" r="0" b="0"/>
          <a:pathLst>
            <a:path>
              <a:moveTo>
                <a:pt x="45720" y="1157025"/>
              </a:moveTo>
              <a:lnTo>
                <a:pt x="55090" y="1157025"/>
              </a:lnTo>
              <a:lnTo>
                <a:pt x="55090" y="0"/>
              </a:lnTo>
              <a:lnTo>
                <a:pt x="64460" y="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1240118" y="1417121"/>
        <a:ext cx="57858" cy="57858"/>
      </dsp:txXfrm>
    </dsp:sp>
    <dsp:sp modelId="{CC305E70-F4CC-4BDE-98C3-A0F514087776}">
      <dsp:nvSpPr>
        <dsp:cNvPr id="0" name=""/>
        <dsp:cNvSpPr/>
      </dsp:nvSpPr>
      <dsp:spPr>
        <a:xfrm>
          <a:off x="1223327" y="289024"/>
          <a:ext cx="91440" cy="1735538"/>
        </a:xfrm>
        <a:custGeom>
          <a:avLst/>
          <a:gdLst/>
          <a:ahLst/>
          <a:cxnLst/>
          <a:rect l="0" t="0" r="0" b="0"/>
          <a:pathLst>
            <a:path>
              <a:moveTo>
                <a:pt x="45720" y="1735538"/>
              </a:moveTo>
              <a:lnTo>
                <a:pt x="55090" y="1735538"/>
              </a:lnTo>
              <a:lnTo>
                <a:pt x="55090" y="0"/>
              </a:lnTo>
              <a:lnTo>
                <a:pt x="64460" y="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1225656" y="1113403"/>
        <a:ext cx="86781" cy="86781"/>
      </dsp:txXfrm>
    </dsp:sp>
    <dsp:sp modelId="{ADAE26E4-A182-46F5-A615-BC81189E87DF}">
      <dsp:nvSpPr>
        <dsp:cNvPr id="0" name=""/>
        <dsp:cNvSpPr/>
      </dsp:nvSpPr>
      <dsp:spPr>
        <a:xfrm rot="5400000" flipV="1">
          <a:off x="-520244" y="1738878"/>
          <a:ext cx="3007214" cy="571370"/>
        </a:xfrm>
        <a:prstGeom prst="rect">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PE" sz="3200" b="1" kern="1200" dirty="0" err="1" smtClean="0">
              <a:solidFill>
                <a:schemeClr val="bg1"/>
              </a:solidFill>
            </a:rPr>
            <a:t>Advisory</a:t>
          </a:r>
          <a:r>
            <a:rPr lang="es-PE" sz="3200" b="1" kern="1200" dirty="0" smtClean="0">
              <a:solidFill>
                <a:schemeClr val="bg1"/>
              </a:solidFill>
            </a:rPr>
            <a:t> </a:t>
          </a:r>
          <a:r>
            <a:rPr lang="es-PE" sz="3200" b="1" kern="1200" dirty="0" err="1" smtClean="0">
              <a:solidFill>
                <a:schemeClr val="bg1"/>
              </a:solidFill>
            </a:rPr>
            <a:t>teams</a:t>
          </a:r>
          <a:endParaRPr lang="es-PE" sz="3200" b="1" kern="1200" dirty="0">
            <a:solidFill>
              <a:schemeClr val="bg1"/>
            </a:solidFill>
          </a:endParaRPr>
        </a:p>
      </dsp:txBody>
      <dsp:txXfrm rot="10800000">
        <a:off x="-520244" y="1738878"/>
        <a:ext cx="3007214" cy="571370"/>
      </dsp:txXfrm>
    </dsp:sp>
    <dsp:sp modelId="{297C3690-0ED7-4D7D-B038-7BDC45425620}">
      <dsp:nvSpPr>
        <dsp:cNvPr id="0" name=""/>
        <dsp:cNvSpPr/>
      </dsp:nvSpPr>
      <dsp:spPr>
        <a:xfrm>
          <a:off x="1287788" y="3339"/>
          <a:ext cx="1874096" cy="5713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bg1"/>
              </a:solidFill>
            </a:rPr>
            <a:t>Currículum</a:t>
          </a:r>
          <a:endParaRPr lang="es-PE" sz="2000" b="1" kern="1200" dirty="0">
            <a:solidFill>
              <a:schemeClr val="bg1"/>
            </a:solidFill>
          </a:endParaRPr>
        </a:p>
      </dsp:txBody>
      <dsp:txXfrm>
        <a:off x="1287788" y="3339"/>
        <a:ext cx="1874096" cy="571370"/>
      </dsp:txXfrm>
    </dsp:sp>
    <dsp:sp modelId="{AADBBBD4-68F2-4D08-B68F-6F2985B9555D}">
      <dsp:nvSpPr>
        <dsp:cNvPr id="0" name=""/>
        <dsp:cNvSpPr/>
      </dsp:nvSpPr>
      <dsp:spPr>
        <a:xfrm>
          <a:off x="1287788" y="581852"/>
          <a:ext cx="1874096" cy="5713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err="1" smtClean="0">
              <a:solidFill>
                <a:schemeClr val="bg1"/>
              </a:solidFill>
            </a:rPr>
            <a:t>Initial</a:t>
          </a:r>
          <a:endParaRPr lang="es-PE" sz="2000" b="1" kern="1200" dirty="0">
            <a:solidFill>
              <a:schemeClr val="bg1"/>
            </a:solidFill>
          </a:endParaRPr>
        </a:p>
      </dsp:txBody>
      <dsp:txXfrm>
        <a:off x="1287788" y="581852"/>
        <a:ext cx="1874096" cy="571370"/>
      </dsp:txXfrm>
    </dsp:sp>
    <dsp:sp modelId="{934B841F-D23A-43FE-8B1A-A97BF4D50E54}">
      <dsp:nvSpPr>
        <dsp:cNvPr id="0" name=""/>
        <dsp:cNvSpPr/>
      </dsp:nvSpPr>
      <dsp:spPr>
        <a:xfrm>
          <a:off x="1287788" y="1160365"/>
          <a:ext cx="1874096" cy="5713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bg1"/>
              </a:solidFill>
            </a:rPr>
            <a:t>Original </a:t>
          </a:r>
          <a:r>
            <a:rPr lang="es-PE" sz="2000" b="1" kern="1200" dirty="0" err="1" smtClean="0">
              <a:solidFill>
                <a:schemeClr val="bg1"/>
              </a:solidFill>
            </a:rPr>
            <a:t>language</a:t>
          </a:r>
          <a:endParaRPr lang="es-PE" sz="2000" b="1" kern="1200" dirty="0">
            <a:solidFill>
              <a:schemeClr val="bg1"/>
            </a:solidFill>
          </a:endParaRPr>
        </a:p>
      </dsp:txBody>
      <dsp:txXfrm>
        <a:off x="1287788" y="1160365"/>
        <a:ext cx="1874096" cy="571370"/>
      </dsp:txXfrm>
    </dsp:sp>
    <dsp:sp modelId="{4252F9FF-AFB2-4BEB-828B-4FDB9ABC5CF1}">
      <dsp:nvSpPr>
        <dsp:cNvPr id="0" name=""/>
        <dsp:cNvSpPr/>
      </dsp:nvSpPr>
      <dsp:spPr>
        <a:xfrm>
          <a:off x="1287788" y="1738878"/>
          <a:ext cx="1874096" cy="5713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E" sz="2000" b="1" kern="1200" dirty="0" err="1" smtClean="0">
              <a:solidFill>
                <a:schemeClr val="bg1"/>
              </a:solidFill>
            </a:rPr>
            <a:t>Spanish</a:t>
          </a:r>
          <a:endParaRPr lang="es-PE" sz="2000" b="1" kern="1200" dirty="0">
            <a:solidFill>
              <a:schemeClr val="bg1"/>
            </a:solidFill>
          </a:endParaRPr>
        </a:p>
      </dsp:txBody>
      <dsp:txXfrm>
        <a:off x="1287788" y="1738878"/>
        <a:ext cx="1874096" cy="571370"/>
      </dsp:txXfrm>
    </dsp:sp>
    <dsp:sp modelId="{F77EB03E-C283-4A38-82E1-4C9814F6FC7B}">
      <dsp:nvSpPr>
        <dsp:cNvPr id="0" name=""/>
        <dsp:cNvSpPr/>
      </dsp:nvSpPr>
      <dsp:spPr>
        <a:xfrm>
          <a:off x="1287788" y="2317391"/>
          <a:ext cx="1874096" cy="5713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1" kern="1200" dirty="0" err="1" smtClean="0">
              <a:solidFill>
                <a:schemeClr val="bg1"/>
              </a:solidFill>
            </a:rPr>
            <a:t>Mathematics</a:t>
          </a:r>
          <a:endParaRPr lang="es-PE" sz="2100" b="1" kern="1200" dirty="0">
            <a:solidFill>
              <a:schemeClr val="bg1"/>
            </a:solidFill>
          </a:endParaRPr>
        </a:p>
      </dsp:txBody>
      <dsp:txXfrm>
        <a:off x="1287788" y="2317391"/>
        <a:ext cx="1874096" cy="571370"/>
      </dsp:txXfrm>
    </dsp:sp>
    <dsp:sp modelId="{1FE2B344-E0E2-46C3-8224-F01DB80FB573}">
      <dsp:nvSpPr>
        <dsp:cNvPr id="0" name=""/>
        <dsp:cNvSpPr/>
      </dsp:nvSpPr>
      <dsp:spPr>
        <a:xfrm>
          <a:off x="1287788" y="2895903"/>
          <a:ext cx="1874096" cy="5713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1" kern="1200" dirty="0" err="1" smtClean="0">
              <a:solidFill>
                <a:schemeClr val="bg1"/>
              </a:solidFill>
            </a:rPr>
            <a:t>Productive</a:t>
          </a:r>
          <a:endParaRPr lang="es-PE" sz="2100" b="1" kern="1200" dirty="0">
            <a:solidFill>
              <a:schemeClr val="bg1"/>
            </a:solidFill>
          </a:endParaRPr>
        </a:p>
      </dsp:txBody>
      <dsp:txXfrm>
        <a:off x="1287788" y="2895903"/>
        <a:ext cx="1874096" cy="571370"/>
      </dsp:txXfrm>
    </dsp:sp>
    <dsp:sp modelId="{F1B1CFF3-635C-4922-9D1E-96588E2E6C8D}">
      <dsp:nvSpPr>
        <dsp:cNvPr id="0" name=""/>
        <dsp:cNvSpPr/>
      </dsp:nvSpPr>
      <dsp:spPr>
        <a:xfrm>
          <a:off x="1287788" y="3474416"/>
          <a:ext cx="1874096" cy="5713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1" kern="1200" dirty="0" err="1" smtClean="0">
              <a:solidFill>
                <a:schemeClr val="bg1"/>
              </a:solidFill>
            </a:rPr>
            <a:t>Communitary</a:t>
          </a:r>
          <a:endParaRPr lang="es-PE" sz="2100" b="1" kern="1200" dirty="0">
            <a:solidFill>
              <a:schemeClr val="bg1"/>
            </a:solidFill>
          </a:endParaRPr>
        </a:p>
      </dsp:txBody>
      <dsp:txXfrm>
        <a:off x="1287788" y="3474416"/>
        <a:ext cx="1874096" cy="571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C1854-6BF7-4494-BE1E-EB348202A0C4}">
      <dsp:nvSpPr>
        <dsp:cNvPr id="0" name=""/>
        <dsp:cNvSpPr/>
      </dsp:nvSpPr>
      <dsp:spPr>
        <a:xfrm>
          <a:off x="451105" y="1862984"/>
          <a:ext cx="3592833" cy="13197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bg1"/>
              </a:solidFill>
            </a:rPr>
            <a:t>DECENTRALISED MANAGEMENT</a:t>
          </a:r>
          <a:endParaRPr lang="es-PE" sz="2800" kern="1200" dirty="0">
            <a:solidFill>
              <a:schemeClr val="bg1"/>
            </a:solidFill>
          </a:endParaRPr>
        </a:p>
      </dsp:txBody>
      <dsp:txXfrm>
        <a:off x="489758" y="1901637"/>
        <a:ext cx="3515527" cy="1242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49E92-6852-424E-BCD5-0AAF362B8E1C}">
      <dsp:nvSpPr>
        <dsp:cNvPr id="0" name=""/>
        <dsp:cNvSpPr/>
      </dsp:nvSpPr>
      <dsp:spPr>
        <a:xfrm>
          <a:off x="-163578" y="985929"/>
          <a:ext cx="4240170" cy="11939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PE" sz="1600" b="1" kern="1200" dirty="0" smtClean="0">
              <a:solidFill>
                <a:schemeClr val="bg1"/>
              </a:solidFill>
            </a:rPr>
            <a:t>INFRASTRUCTURE: </a:t>
          </a:r>
          <a:r>
            <a:rPr lang="es-ES" sz="1600" kern="1200" dirty="0" err="1" smtClean="0">
              <a:solidFill>
                <a:schemeClr val="bg1"/>
              </a:solidFill>
            </a:rPr>
            <a:t>i</a:t>
          </a:r>
          <a:r>
            <a:rPr lang="es-ES" sz="2000" kern="1200" dirty="0" err="1" smtClean="0">
              <a:solidFill>
                <a:schemeClr val="bg1"/>
              </a:solidFill>
            </a:rPr>
            <a:t>mprovement</a:t>
          </a:r>
          <a:r>
            <a:rPr lang="es-ES" sz="2000" kern="1200" dirty="0" smtClean="0">
              <a:solidFill>
                <a:schemeClr val="bg1"/>
              </a:solidFill>
            </a:rPr>
            <a:t> of </a:t>
          </a:r>
          <a:r>
            <a:rPr lang="es-ES" sz="2000" kern="1200" dirty="0" err="1" smtClean="0">
              <a:solidFill>
                <a:schemeClr val="bg1"/>
              </a:solidFill>
            </a:rPr>
            <a:t>equipment</a:t>
          </a:r>
          <a:r>
            <a:rPr lang="es-ES" sz="2000" kern="1200" dirty="0" smtClean="0">
              <a:solidFill>
                <a:schemeClr val="bg1"/>
              </a:solidFill>
            </a:rPr>
            <a:t>, </a:t>
          </a:r>
          <a:r>
            <a:rPr lang="es-ES" sz="2000" kern="1200" dirty="0" err="1" smtClean="0">
              <a:solidFill>
                <a:schemeClr val="bg1"/>
              </a:solidFill>
            </a:rPr>
            <a:t>furniture</a:t>
          </a:r>
          <a:r>
            <a:rPr lang="es-ES" sz="2000" kern="1200" dirty="0" smtClean="0">
              <a:solidFill>
                <a:schemeClr val="bg1"/>
              </a:solidFill>
            </a:rPr>
            <a:t>, </a:t>
          </a:r>
          <a:r>
            <a:rPr lang="es-ES" sz="2000" kern="1200" dirty="0" err="1" smtClean="0">
              <a:solidFill>
                <a:schemeClr val="bg1"/>
              </a:solidFill>
            </a:rPr>
            <a:t>infrastructure</a:t>
          </a:r>
          <a:endParaRPr lang="es-PE" sz="2000" b="1" kern="1200" dirty="0">
            <a:solidFill>
              <a:schemeClr val="bg1"/>
            </a:solidFill>
          </a:endParaRPr>
        </a:p>
      </dsp:txBody>
      <dsp:txXfrm>
        <a:off x="457381" y="1160772"/>
        <a:ext cx="2998252" cy="844216"/>
      </dsp:txXfrm>
    </dsp:sp>
    <dsp:sp modelId="{28272D1C-484B-48F3-B8FD-1634D1B60483}">
      <dsp:nvSpPr>
        <dsp:cNvPr id="0" name=""/>
        <dsp:cNvSpPr/>
      </dsp:nvSpPr>
      <dsp:spPr>
        <a:xfrm rot="16200000">
          <a:off x="1679677" y="526323"/>
          <a:ext cx="553658" cy="3011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A5A97-3969-4D30-86B0-F5098FC5293F}">
      <dsp:nvSpPr>
        <dsp:cNvPr id="0" name=""/>
        <dsp:cNvSpPr/>
      </dsp:nvSpPr>
      <dsp:spPr>
        <a:xfrm>
          <a:off x="-163578" y="-66871"/>
          <a:ext cx="4240170" cy="9338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PE" sz="3200" kern="1200" dirty="0" err="1" smtClean="0">
              <a:solidFill>
                <a:schemeClr val="bg1"/>
              </a:solidFill>
            </a:rPr>
            <a:t>Construction</a:t>
          </a:r>
          <a:r>
            <a:rPr lang="es-PE" sz="3200" kern="1200" dirty="0" smtClean="0">
              <a:solidFill>
                <a:schemeClr val="bg1"/>
              </a:solidFill>
            </a:rPr>
            <a:t> of IIEE and CRA</a:t>
          </a:r>
          <a:endParaRPr lang="es-PE" sz="3200" kern="1200" dirty="0">
            <a:solidFill>
              <a:schemeClr val="bg1"/>
            </a:solidFill>
          </a:endParaRPr>
        </a:p>
      </dsp:txBody>
      <dsp:txXfrm>
        <a:off x="-136227" y="-39520"/>
        <a:ext cx="4185468" cy="879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4FA37-C969-477A-99D3-E458F427E9FA}">
      <dsp:nvSpPr>
        <dsp:cNvPr id="0" name=""/>
        <dsp:cNvSpPr/>
      </dsp:nvSpPr>
      <dsp:spPr>
        <a:xfrm>
          <a:off x="736563" y="1620180"/>
          <a:ext cx="250057" cy="1429444"/>
        </a:xfrm>
        <a:custGeom>
          <a:avLst/>
          <a:gdLst/>
          <a:ahLst/>
          <a:cxnLst/>
          <a:rect l="0" t="0" r="0" b="0"/>
          <a:pathLst>
            <a:path>
              <a:moveTo>
                <a:pt x="0" y="0"/>
              </a:moveTo>
              <a:lnTo>
                <a:pt x="125028" y="0"/>
              </a:lnTo>
              <a:lnTo>
                <a:pt x="125028" y="1429444"/>
              </a:lnTo>
              <a:lnTo>
                <a:pt x="250057" y="1429444"/>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25313" y="2298623"/>
        <a:ext cx="72557" cy="72557"/>
      </dsp:txXfrm>
    </dsp:sp>
    <dsp:sp modelId="{FA77607E-9869-4F24-A5F4-39CCBE45E7D0}">
      <dsp:nvSpPr>
        <dsp:cNvPr id="0" name=""/>
        <dsp:cNvSpPr/>
      </dsp:nvSpPr>
      <dsp:spPr>
        <a:xfrm>
          <a:off x="736563" y="1620180"/>
          <a:ext cx="250057" cy="952963"/>
        </a:xfrm>
        <a:custGeom>
          <a:avLst/>
          <a:gdLst/>
          <a:ahLst/>
          <a:cxnLst/>
          <a:rect l="0" t="0" r="0" b="0"/>
          <a:pathLst>
            <a:path>
              <a:moveTo>
                <a:pt x="0" y="0"/>
              </a:moveTo>
              <a:lnTo>
                <a:pt x="125028" y="0"/>
              </a:lnTo>
              <a:lnTo>
                <a:pt x="125028" y="952963"/>
              </a:lnTo>
              <a:lnTo>
                <a:pt x="250057" y="952963"/>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36962" y="2072031"/>
        <a:ext cx="49261" cy="49261"/>
      </dsp:txXfrm>
    </dsp:sp>
    <dsp:sp modelId="{03A26AC2-6D65-40BB-99B3-4C18751E5F2C}">
      <dsp:nvSpPr>
        <dsp:cNvPr id="0" name=""/>
        <dsp:cNvSpPr/>
      </dsp:nvSpPr>
      <dsp:spPr>
        <a:xfrm>
          <a:off x="736563" y="1620180"/>
          <a:ext cx="250057" cy="476481"/>
        </a:xfrm>
        <a:custGeom>
          <a:avLst/>
          <a:gdLst/>
          <a:ahLst/>
          <a:cxnLst/>
          <a:rect l="0" t="0" r="0" b="0"/>
          <a:pathLst>
            <a:path>
              <a:moveTo>
                <a:pt x="0" y="0"/>
              </a:moveTo>
              <a:lnTo>
                <a:pt x="125028" y="0"/>
              </a:lnTo>
              <a:lnTo>
                <a:pt x="125028" y="476481"/>
              </a:lnTo>
              <a:lnTo>
                <a:pt x="250057" y="476481"/>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48139" y="1844968"/>
        <a:ext cx="26905" cy="26905"/>
      </dsp:txXfrm>
    </dsp:sp>
    <dsp:sp modelId="{C33384AE-13A1-4B8A-8104-55463B84F400}">
      <dsp:nvSpPr>
        <dsp:cNvPr id="0" name=""/>
        <dsp:cNvSpPr/>
      </dsp:nvSpPr>
      <dsp:spPr>
        <a:xfrm>
          <a:off x="736563" y="1574460"/>
          <a:ext cx="250057" cy="91440"/>
        </a:xfrm>
        <a:custGeom>
          <a:avLst/>
          <a:gdLst/>
          <a:ahLst/>
          <a:cxnLst/>
          <a:rect l="0" t="0" r="0" b="0"/>
          <a:pathLst>
            <a:path>
              <a:moveTo>
                <a:pt x="0" y="45720"/>
              </a:moveTo>
              <a:lnTo>
                <a:pt x="250057" y="4572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55341" y="1613928"/>
        <a:ext cx="12502" cy="12502"/>
      </dsp:txXfrm>
    </dsp:sp>
    <dsp:sp modelId="{E714A31B-C42D-4DDB-81D3-BD9E07695A38}">
      <dsp:nvSpPr>
        <dsp:cNvPr id="0" name=""/>
        <dsp:cNvSpPr/>
      </dsp:nvSpPr>
      <dsp:spPr>
        <a:xfrm>
          <a:off x="736563" y="1143698"/>
          <a:ext cx="250057" cy="476481"/>
        </a:xfrm>
        <a:custGeom>
          <a:avLst/>
          <a:gdLst/>
          <a:ahLst/>
          <a:cxnLst/>
          <a:rect l="0" t="0" r="0" b="0"/>
          <a:pathLst>
            <a:path>
              <a:moveTo>
                <a:pt x="0" y="476481"/>
              </a:moveTo>
              <a:lnTo>
                <a:pt x="125028" y="476481"/>
              </a:lnTo>
              <a:lnTo>
                <a:pt x="125028" y="0"/>
              </a:lnTo>
              <a:lnTo>
                <a:pt x="250057" y="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48139" y="1368486"/>
        <a:ext cx="26905" cy="26905"/>
      </dsp:txXfrm>
    </dsp:sp>
    <dsp:sp modelId="{CF92EACF-425E-4579-A05F-024C2E819A4A}">
      <dsp:nvSpPr>
        <dsp:cNvPr id="0" name=""/>
        <dsp:cNvSpPr/>
      </dsp:nvSpPr>
      <dsp:spPr>
        <a:xfrm>
          <a:off x="736563" y="667216"/>
          <a:ext cx="250057" cy="952963"/>
        </a:xfrm>
        <a:custGeom>
          <a:avLst/>
          <a:gdLst/>
          <a:ahLst/>
          <a:cxnLst/>
          <a:rect l="0" t="0" r="0" b="0"/>
          <a:pathLst>
            <a:path>
              <a:moveTo>
                <a:pt x="0" y="952963"/>
              </a:moveTo>
              <a:lnTo>
                <a:pt x="125028" y="952963"/>
              </a:lnTo>
              <a:lnTo>
                <a:pt x="125028" y="0"/>
              </a:lnTo>
              <a:lnTo>
                <a:pt x="250057" y="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36962" y="1119067"/>
        <a:ext cx="49261" cy="49261"/>
      </dsp:txXfrm>
    </dsp:sp>
    <dsp:sp modelId="{CC305E70-F4CC-4BDE-98C3-A0F514087776}">
      <dsp:nvSpPr>
        <dsp:cNvPr id="0" name=""/>
        <dsp:cNvSpPr/>
      </dsp:nvSpPr>
      <dsp:spPr>
        <a:xfrm>
          <a:off x="736563" y="190735"/>
          <a:ext cx="250057" cy="1429444"/>
        </a:xfrm>
        <a:custGeom>
          <a:avLst/>
          <a:gdLst/>
          <a:ahLst/>
          <a:cxnLst/>
          <a:rect l="0" t="0" r="0" b="0"/>
          <a:pathLst>
            <a:path>
              <a:moveTo>
                <a:pt x="0" y="1429444"/>
              </a:moveTo>
              <a:lnTo>
                <a:pt x="125028" y="1429444"/>
              </a:lnTo>
              <a:lnTo>
                <a:pt x="125028" y="0"/>
              </a:lnTo>
              <a:lnTo>
                <a:pt x="250057" y="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825313" y="869178"/>
        <a:ext cx="72557" cy="72557"/>
      </dsp:txXfrm>
    </dsp:sp>
    <dsp:sp modelId="{ADAE26E4-A182-46F5-A615-BC81189E87DF}">
      <dsp:nvSpPr>
        <dsp:cNvPr id="0" name=""/>
        <dsp:cNvSpPr/>
      </dsp:nvSpPr>
      <dsp:spPr>
        <a:xfrm rot="16200000">
          <a:off x="-457147" y="1429587"/>
          <a:ext cx="2006238" cy="381185"/>
        </a:xfrm>
        <a:prstGeom prst="rect">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PE" sz="2400" kern="1200" dirty="0" err="1" smtClean="0">
              <a:solidFill>
                <a:schemeClr val="tx1"/>
              </a:solidFill>
            </a:rPr>
            <a:t>Advisory</a:t>
          </a:r>
          <a:r>
            <a:rPr lang="es-PE" sz="2400" kern="1200" dirty="0" smtClean="0">
              <a:solidFill>
                <a:schemeClr val="tx1"/>
              </a:solidFill>
            </a:rPr>
            <a:t> </a:t>
          </a:r>
          <a:r>
            <a:rPr lang="es-PE" sz="2400" kern="1200" dirty="0" err="1" smtClean="0">
              <a:solidFill>
                <a:schemeClr val="tx1"/>
              </a:solidFill>
            </a:rPr>
            <a:t>teams</a:t>
          </a:r>
          <a:endParaRPr lang="es-PE" sz="2400" kern="1200" dirty="0">
            <a:solidFill>
              <a:schemeClr val="tx1"/>
            </a:solidFill>
          </a:endParaRPr>
        </a:p>
      </dsp:txBody>
      <dsp:txXfrm>
        <a:off x="-457147" y="1429587"/>
        <a:ext cx="2006238" cy="381185"/>
      </dsp:txXfrm>
    </dsp:sp>
    <dsp:sp modelId="{297C3690-0ED7-4D7D-B038-7BDC45425620}">
      <dsp:nvSpPr>
        <dsp:cNvPr id="0" name=""/>
        <dsp:cNvSpPr/>
      </dsp:nvSpPr>
      <dsp:spPr>
        <a:xfrm>
          <a:off x="986621" y="142"/>
          <a:ext cx="1250287" cy="38118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Currículum</a:t>
          </a:r>
          <a:endParaRPr lang="es-PE" sz="1300" kern="1200" dirty="0">
            <a:solidFill>
              <a:schemeClr val="tx1"/>
            </a:solidFill>
          </a:endParaRPr>
        </a:p>
      </dsp:txBody>
      <dsp:txXfrm>
        <a:off x="986621" y="142"/>
        <a:ext cx="1250287" cy="381185"/>
      </dsp:txXfrm>
    </dsp:sp>
    <dsp:sp modelId="{AADBBBD4-68F2-4D08-B68F-6F2985B9555D}">
      <dsp:nvSpPr>
        <dsp:cNvPr id="0" name=""/>
        <dsp:cNvSpPr/>
      </dsp:nvSpPr>
      <dsp:spPr>
        <a:xfrm>
          <a:off x="986621" y="476624"/>
          <a:ext cx="1250287" cy="38118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err="1" smtClean="0">
              <a:solidFill>
                <a:schemeClr val="tx1"/>
              </a:solidFill>
            </a:rPr>
            <a:t>Initial</a:t>
          </a:r>
          <a:endParaRPr lang="es-PE" sz="1300" kern="1200" dirty="0">
            <a:solidFill>
              <a:schemeClr val="tx1"/>
            </a:solidFill>
          </a:endParaRPr>
        </a:p>
      </dsp:txBody>
      <dsp:txXfrm>
        <a:off x="986621" y="476624"/>
        <a:ext cx="1250287" cy="381185"/>
      </dsp:txXfrm>
    </dsp:sp>
    <dsp:sp modelId="{934B841F-D23A-43FE-8B1A-A97BF4D50E54}">
      <dsp:nvSpPr>
        <dsp:cNvPr id="0" name=""/>
        <dsp:cNvSpPr/>
      </dsp:nvSpPr>
      <dsp:spPr>
        <a:xfrm>
          <a:off x="986621" y="953105"/>
          <a:ext cx="1250287" cy="38118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solidFill>
                <a:schemeClr val="tx1"/>
              </a:solidFill>
            </a:rPr>
            <a:t>Original </a:t>
          </a:r>
          <a:r>
            <a:rPr lang="es-PE" sz="1300" kern="1200" dirty="0" err="1" smtClean="0">
              <a:solidFill>
                <a:schemeClr val="tx1"/>
              </a:solidFill>
            </a:rPr>
            <a:t>language</a:t>
          </a:r>
          <a:endParaRPr lang="es-PE" sz="1300" kern="1200" dirty="0">
            <a:solidFill>
              <a:schemeClr val="tx1"/>
            </a:solidFill>
          </a:endParaRPr>
        </a:p>
      </dsp:txBody>
      <dsp:txXfrm>
        <a:off x="986621" y="953105"/>
        <a:ext cx="1250287" cy="381185"/>
      </dsp:txXfrm>
    </dsp:sp>
    <dsp:sp modelId="{4252F9FF-AFB2-4BEB-828B-4FDB9ABC5CF1}">
      <dsp:nvSpPr>
        <dsp:cNvPr id="0" name=""/>
        <dsp:cNvSpPr/>
      </dsp:nvSpPr>
      <dsp:spPr>
        <a:xfrm>
          <a:off x="986621" y="1429587"/>
          <a:ext cx="1250287" cy="38118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err="1" smtClean="0">
              <a:solidFill>
                <a:schemeClr val="tx1"/>
              </a:solidFill>
            </a:rPr>
            <a:t>Spanish</a:t>
          </a:r>
          <a:endParaRPr lang="es-PE" sz="1300" kern="1200" dirty="0">
            <a:solidFill>
              <a:schemeClr val="tx1"/>
            </a:solidFill>
          </a:endParaRPr>
        </a:p>
      </dsp:txBody>
      <dsp:txXfrm>
        <a:off x="986621" y="1429587"/>
        <a:ext cx="1250287" cy="381185"/>
      </dsp:txXfrm>
    </dsp:sp>
    <dsp:sp modelId="{F77EB03E-C283-4A38-82E1-4C9814F6FC7B}">
      <dsp:nvSpPr>
        <dsp:cNvPr id="0" name=""/>
        <dsp:cNvSpPr/>
      </dsp:nvSpPr>
      <dsp:spPr>
        <a:xfrm>
          <a:off x="986621" y="1906068"/>
          <a:ext cx="1250287" cy="38118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err="1" smtClean="0">
              <a:solidFill>
                <a:schemeClr val="tx1"/>
              </a:solidFill>
            </a:rPr>
            <a:t>Mathematics</a:t>
          </a:r>
          <a:endParaRPr lang="es-PE" sz="1300" kern="1200" dirty="0">
            <a:solidFill>
              <a:schemeClr val="tx1"/>
            </a:solidFill>
          </a:endParaRPr>
        </a:p>
      </dsp:txBody>
      <dsp:txXfrm>
        <a:off x="986621" y="1906068"/>
        <a:ext cx="1250287" cy="381185"/>
      </dsp:txXfrm>
    </dsp:sp>
    <dsp:sp modelId="{1FE2B344-E0E2-46C3-8224-F01DB80FB573}">
      <dsp:nvSpPr>
        <dsp:cNvPr id="0" name=""/>
        <dsp:cNvSpPr/>
      </dsp:nvSpPr>
      <dsp:spPr>
        <a:xfrm>
          <a:off x="986621" y="2382550"/>
          <a:ext cx="1250287" cy="38118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err="1" smtClean="0">
              <a:solidFill>
                <a:schemeClr val="tx1"/>
              </a:solidFill>
            </a:rPr>
            <a:t>Productive</a:t>
          </a:r>
          <a:endParaRPr lang="es-PE" sz="1300" kern="1200" dirty="0">
            <a:solidFill>
              <a:schemeClr val="tx1"/>
            </a:solidFill>
          </a:endParaRPr>
        </a:p>
      </dsp:txBody>
      <dsp:txXfrm>
        <a:off x="986621" y="2382550"/>
        <a:ext cx="1250287" cy="381185"/>
      </dsp:txXfrm>
    </dsp:sp>
    <dsp:sp modelId="{F1B1CFF3-635C-4922-9D1E-96588E2E6C8D}">
      <dsp:nvSpPr>
        <dsp:cNvPr id="0" name=""/>
        <dsp:cNvSpPr/>
      </dsp:nvSpPr>
      <dsp:spPr>
        <a:xfrm>
          <a:off x="986621" y="2859032"/>
          <a:ext cx="1250287" cy="38118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err="1" smtClean="0">
              <a:solidFill>
                <a:schemeClr val="tx1"/>
              </a:solidFill>
            </a:rPr>
            <a:t>Communitary</a:t>
          </a:r>
          <a:endParaRPr lang="es-PE" sz="1300" kern="1200" dirty="0">
            <a:solidFill>
              <a:schemeClr val="tx1"/>
            </a:solidFill>
          </a:endParaRPr>
        </a:p>
      </dsp:txBody>
      <dsp:txXfrm>
        <a:off x="986621" y="2859032"/>
        <a:ext cx="1250287" cy="3811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7D31FE3-4051-4041-BD6D-5E3EA52E7E67}" type="datetimeFigureOut">
              <a:rPr lang="es-MX"/>
              <a:pPr>
                <a:defRPr/>
              </a:pPr>
              <a:t>13/02/2014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713A108-C7C2-4ACA-8872-71D1A189D88A}" type="slidenum">
              <a:rPr lang="es-MX"/>
              <a:pPr>
                <a:defRPr/>
              </a:pPr>
              <a:t>‹Nº›</a:t>
            </a:fld>
            <a:endParaRPr lang="es-MX"/>
          </a:p>
        </p:txBody>
      </p:sp>
    </p:spTree>
    <p:extLst>
      <p:ext uri="{BB962C8B-B14F-4D97-AF65-F5344CB8AC3E}">
        <p14:creationId xmlns:p14="http://schemas.microsoft.com/office/powerpoint/2010/main" val="2911742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smtClean="0"/>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845AB9-168D-41D6-A5D2-0CFD776A477C}" type="slidenum">
              <a:rPr lang="es-PE" altLang="es-PE" smtClean="0">
                <a:solidFill>
                  <a:srgbClr val="000000"/>
                </a:solidFill>
                <a:latin typeface="Arial" charset="0"/>
              </a:rPr>
              <a:pPr eaLnBrk="1" hangingPunct="1">
                <a:spcBef>
                  <a:spcPct val="0"/>
                </a:spcBef>
              </a:pPr>
              <a:t>18</a:t>
            </a:fld>
            <a:endParaRPr lang="es-PE" altLang="es-PE"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0B5334B-8B4A-41EC-8CAA-B6BC8A72105A}" type="datetimeFigureOut">
              <a:rPr lang="es-PE"/>
              <a:pPr>
                <a:defRPr/>
              </a:pPr>
              <a:t>13/02/2014</a:t>
            </a:fld>
            <a:endParaRPr lang="es-P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6D4216A-CD58-44BA-963E-51CC964390BA}" type="slidenum">
              <a:rPr lang="es-PE"/>
              <a:pPr>
                <a:defRPr/>
              </a:pPr>
              <a:t>‹Nº›</a:t>
            </a:fld>
            <a:endParaRPr lang="es-PE"/>
          </a:p>
        </p:txBody>
      </p:sp>
    </p:spTree>
    <p:extLst>
      <p:ext uri="{BB962C8B-B14F-4D97-AF65-F5344CB8AC3E}">
        <p14:creationId xmlns:p14="http://schemas.microsoft.com/office/powerpoint/2010/main" val="405223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D3B42B-EA8E-499F-8F84-B268C25F32E5}" type="datetimeFigureOut">
              <a:rPr lang="es-PE"/>
              <a:pPr>
                <a:defRPr/>
              </a:pPr>
              <a:t>13/02/2014</a:t>
            </a:fld>
            <a:endParaRPr lang="es-P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D20CA5B-5A5A-467E-8383-49237895EC4C}" type="slidenum">
              <a:rPr lang="es-PE"/>
              <a:pPr>
                <a:defRPr/>
              </a:pPr>
              <a:t>‹Nº›</a:t>
            </a:fld>
            <a:endParaRPr lang="es-PE"/>
          </a:p>
        </p:txBody>
      </p:sp>
    </p:spTree>
    <p:extLst>
      <p:ext uri="{BB962C8B-B14F-4D97-AF65-F5344CB8AC3E}">
        <p14:creationId xmlns:p14="http://schemas.microsoft.com/office/powerpoint/2010/main" val="359724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A099FB0-B14B-470C-A6F5-B10837FDBF63}" type="datetimeFigureOut">
              <a:rPr lang="es-PE"/>
              <a:pPr>
                <a:defRPr/>
              </a:pPr>
              <a:t>13/02/2014</a:t>
            </a:fld>
            <a:endParaRPr lang="es-P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4C1E387-B959-4954-A29B-EFDDCA33C1F4}" type="slidenum">
              <a:rPr lang="es-PE"/>
              <a:pPr>
                <a:defRPr/>
              </a:pPr>
              <a:t>‹Nº›</a:t>
            </a:fld>
            <a:endParaRPr lang="es-PE"/>
          </a:p>
        </p:txBody>
      </p:sp>
    </p:spTree>
    <p:extLst>
      <p:ext uri="{BB962C8B-B14F-4D97-AF65-F5344CB8AC3E}">
        <p14:creationId xmlns:p14="http://schemas.microsoft.com/office/powerpoint/2010/main" val="113530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D2EFFD2-7A63-45CF-9BB9-063C0B922518}" type="datetimeFigureOut">
              <a:rPr lang="es-PE"/>
              <a:pPr>
                <a:defRPr/>
              </a:pPr>
              <a:t>13/02/2014</a:t>
            </a:fld>
            <a:endParaRPr lang="es-P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77E7E4A-C263-4EDF-A2C1-1CA5D775BC7C}" type="slidenum">
              <a:rPr lang="es-PE"/>
              <a:pPr>
                <a:defRPr/>
              </a:pPr>
              <a:t>‹Nº›</a:t>
            </a:fld>
            <a:endParaRPr lang="es-PE"/>
          </a:p>
        </p:txBody>
      </p:sp>
    </p:spTree>
    <p:extLst>
      <p:ext uri="{BB962C8B-B14F-4D97-AF65-F5344CB8AC3E}">
        <p14:creationId xmlns:p14="http://schemas.microsoft.com/office/powerpoint/2010/main" val="50276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DF6A430-4D81-4282-B17E-5234022406B0}" type="datetimeFigureOut">
              <a:rPr lang="es-PE"/>
              <a:pPr>
                <a:defRPr/>
              </a:pPr>
              <a:t>13/02/2014</a:t>
            </a:fld>
            <a:endParaRPr lang="es-P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D67E21D-93D6-4425-B8E4-B7197E62653D}" type="slidenum">
              <a:rPr lang="es-PE"/>
              <a:pPr>
                <a:defRPr/>
              </a:pPr>
              <a:t>‹Nº›</a:t>
            </a:fld>
            <a:endParaRPr lang="es-PE"/>
          </a:p>
        </p:txBody>
      </p:sp>
    </p:spTree>
    <p:extLst>
      <p:ext uri="{BB962C8B-B14F-4D97-AF65-F5344CB8AC3E}">
        <p14:creationId xmlns:p14="http://schemas.microsoft.com/office/powerpoint/2010/main" val="21274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8188A1F-6F6C-40E2-8DF3-B1981AB6CB78}" type="datetimeFigureOut">
              <a:rPr lang="es-PE"/>
              <a:pPr>
                <a:defRPr/>
              </a:pPr>
              <a:t>13/02/2014</a:t>
            </a:fld>
            <a:endParaRPr lang="es-P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65EDE59-E6D6-4FB9-A3FC-DB610B4E3427}" type="slidenum">
              <a:rPr lang="es-PE"/>
              <a:pPr>
                <a:defRPr/>
              </a:pPr>
              <a:t>‹Nº›</a:t>
            </a:fld>
            <a:endParaRPr lang="es-PE"/>
          </a:p>
        </p:txBody>
      </p:sp>
    </p:spTree>
    <p:extLst>
      <p:ext uri="{BB962C8B-B14F-4D97-AF65-F5344CB8AC3E}">
        <p14:creationId xmlns:p14="http://schemas.microsoft.com/office/powerpoint/2010/main" val="370474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787C4DC-740A-4D55-92A4-A1EB25399D52}" type="datetimeFigureOut">
              <a:rPr lang="es-PE"/>
              <a:pPr>
                <a:defRPr/>
              </a:pPr>
              <a:t>13/02/2014</a:t>
            </a:fld>
            <a:endParaRPr lang="es-PE"/>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AF2C957-F5C2-45C6-B25F-E814AFBE2037}" type="slidenum">
              <a:rPr lang="es-PE"/>
              <a:pPr>
                <a:defRPr/>
              </a:pPr>
              <a:t>‹Nº›</a:t>
            </a:fld>
            <a:endParaRPr lang="es-PE"/>
          </a:p>
        </p:txBody>
      </p:sp>
    </p:spTree>
    <p:extLst>
      <p:ext uri="{BB962C8B-B14F-4D97-AF65-F5344CB8AC3E}">
        <p14:creationId xmlns:p14="http://schemas.microsoft.com/office/powerpoint/2010/main" val="300735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F4789C5-4F19-4493-BE4A-BE8F7FE6FE5D}" type="datetimeFigureOut">
              <a:rPr lang="es-PE"/>
              <a:pPr>
                <a:defRPr/>
              </a:pPr>
              <a:t>13/02/2014</a:t>
            </a:fld>
            <a:endParaRPr lang="es-PE"/>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B687ECD-E699-4627-ACDE-3AF2A21311A1}" type="slidenum">
              <a:rPr lang="es-PE"/>
              <a:pPr>
                <a:defRPr/>
              </a:pPr>
              <a:t>‹Nº›</a:t>
            </a:fld>
            <a:endParaRPr lang="es-PE"/>
          </a:p>
        </p:txBody>
      </p:sp>
    </p:spTree>
    <p:extLst>
      <p:ext uri="{BB962C8B-B14F-4D97-AF65-F5344CB8AC3E}">
        <p14:creationId xmlns:p14="http://schemas.microsoft.com/office/powerpoint/2010/main" val="1294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B8D4980-337A-445E-A774-9552DA115E49}" type="datetimeFigureOut">
              <a:rPr lang="es-PE"/>
              <a:pPr>
                <a:defRPr/>
              </a:pPr>
              <a:t>13/02/2014</a:t>
            </a:fld>
            <a:endParaRPr lang="es-PE"/>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1FD9662-6858-42AE-9544-81BA00327D4A}" type="slidenum">
              <a:rPr lang="es-PE"/>
              <a:pPr>
                <a:defRPr/>
              </a:pPr>
              <a:t>‹Nº›</a:t>
            </a:fld>
            <a:endParaRPr lang="es-PE"/>
          </a:p>
        </p:txBody>
      </p:sp>
    </p:spTree>
    <p:extLst>
      <p:ext uri="{BB962C8B-B14F-4D97-AF65-F5344CB8AC3E}">
        <p14:creationId xmlns:p14="http://schemas.microsoft.com/office/powerpoint/2010/main" val="361268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A0677BA-2CB9-45BE-A207-9D099738E913}" type="datetimeFigureOut">
              <a:rPr lang="es-PE"/>
              <a:pPr>
                <a:defRPr/>
              </a:pPr>
              <a:t>13/02/2014</a:t>
            </a:fld>
            <a:endParaRPr lang="es-P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4906C94-B395-4999-A8F0-F005D1091E43}" type="slidenum">
              <a:rPr lang="es-PE"/>
              <a:pPr>
                <a:defRPr/>
              </a:pPr>
              <a:t>‹Nº›</a:t>
            </a:fld>
            <a:endParaRPr lang="es-PE"/>
          </a:p>
        </p:txBody>
      </p:sp>
    </p:spTree>
    <p:extLst>
      <p:ext uri="{BB962C8B-B14F-4D97-AF65-F5344CB8AC3E}">
        <p14:creationId xmlns:p14="http://schemas.microsoft.com/office/powerpoint/2010/main" val="97243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17F3E95-2739-4C3A-B865-FF9AE7B6963E}" type="datetimeFigureOut">
              <a:rPr lang="es-PE"/>
              <a:pPr>
                <a:defRPr/>
              </a:pPr>
              <a:t>13/02/2014</a:t>
            </a:fld>
            <a:endParaRPr lang="es-P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P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28577B0-C510-4AFA-844E-5FC8E0DF5532}" type="slidenum">
              <a:rPr lang="es-PE"/>
              <a:pPr>
                <a:defRPr/>
              </a:pPr>
              <a:t>‹Nº›</a:t>
            </a:fld>
            <a:endParaRPr lang="es-PE"/>
          </a:p>
        </p:txBody>
      </p:sp>
    </p:spTree>
    <p:extLst>
      <p:ext uri="{BB962C8B-B14F-4D97-AF65-F5344CB8AC3E}">
        <p14:creationId xmlns:p14="http://schemas.microsoft.com/office/powerpoint/2010/main" val="3185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C8BE464D-6D6F-4552-B300-AB9ADFF83895}" type="datetimeFigureOut">
              <a:rPr lang="es-PE"/>
              <a:pPr>
                <a:defRPr/>
              </a:pPr>
              <a:t>13/02/2014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F75C3D1-941E-4812-AED4-71C2103D927D}" type="slidenum">
              <a:rPr lang="es-PE"/>
              <a:pPr>
                <a:defRPr/>
              </a:pPr>
              <a:t>‹Nº›</a:t>
            </a:fld>
            <a:endParaRPr lang="es-PE"/>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1.png"/><Relationship Id="rId21" Type="http://schemas.openxmlformats.org/officeDocument/2006/relationships/image" Target="../media/image3.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1.xml"/><Relationship Id="rId16" Type="http://schemas.openxmlformats.org/officeDocument/2006/relationships/diagramLayout" Target="../diagrams/layout3.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12.jpeg"/><Relationship Id="rId9" Type="http://schemas.microsoft.com/office/2007/relationships/diagramDrawing" Target="../diagrams/drawing1.xml"/><Relationship Id="rId14" Type="http://schemas.microsoft.com/office/2007/relationships/diagramDrawing" Target="../diagrams/drawing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png"/><Relationship Id="rId4" Type="http://schemas.openxmlformats.org/officeDocument/2006/relationships/diagramLayout" Target="../diagrams/layout4.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indagadores.wordpress.com/2013/08/29/declaran-estado-de-emergencia-en-peru-por-intensas-nevadas-mas-de-250-000-alpacas-mueren-de-frio/"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55576" y="980728"/>
            <a:ext cx="7704856" cy="1752600"/>
          </a:xfrm>
        </p:spPr>
        <p:txBody>
          <a:bodyPr/>
          <a:lstStyle/>
          <a:p>
            <a:pPr>
              <a:lnSpc>
                <a:spcPct val="150000"/>
              </a:lnSpc>
            </a:pPr>
            <a:r>
              <a:rPr lang="en-US" sz="2400" b="1" dirty="0" smtClean="0">
                <a:solidFill>
                  <a:schemeClr val="tx1"/>
                </a:solidFill>
              </a:rPr>
              <a:t>APEC-Tsukuba International Conference VIII:</a:t>
            </a:r>
          </a:p>
          <a:p>
            <a:pPr>
              <a:lnSpc>
                <a:spcPct val="150000"/>
              </a:lnSpc>
            </a:pPr>
            <a:r>
              <a:rPr lang="en-US" sz="2400" b="1" dirty="0" smtClean="0">
                <a:solidFill>
                  <a:schemeClr val="tx1"/>
                </a:solidFill>
              </a:rPr>
              <a:t>Innovation of Mathematics Education through Lesson Study</a:t>
            </a:r>
            <a:br>
              <a:rPr lang="en-US" sz="2400" b="1" dirty="0" smtClean="0">
                <a:solidFill>
                  <a:schemeClr val="tx1"/>
                </a:solidFill>
              </a:rPr>
            </a:br>
            <a:r>
              <a:rPr lang="en-US" sz="2400" b="1" dirty="0" smtClean="0">
                <a:solidFill>
                  <a:schemeClr val="tx1"/>
                </a:solidFill>
              </a:rPr>
              <a:t>-Challenges to Mathematics Education to Emergency Preparedness Education &lt;Learning from Experience, Science of Disasters, and Preparing for the Future (III) focusing on Fire and Volcanic Eruption</a:t>
            </a:r>
          </a:p>
          <a:p>
            <a:pPr>
              <a:lnSpc>
                <a:spcPct val="150000"/>
              </a:lnSpc>
            </a:pPr>
            <a:r>
              <a:rPr lang="en-US" sz="2400" b="1" dirty="0" smtClean="0">
                <a:solidFill>
                  <a:schemeClr val="tx1"/>
                </a:solidFill>
              </a:rPr>
              <a:t> February 13-16, 2014</a:t>
            </a:r>
            <a:br>
              <a:rPr lang="en-US" sz="2400" b="1" dirty="0" smtClean="0">
                <a:solidFill>
                  <a:schemeClr val="tx1"/>
                </a:solidFill>
              </a:rPr>
            </a:br>
            <a:endParaRPr lang="es-MX" sz="2400" dirty="0">
              <a:solidFill>
                <a:schemeClr val="tx1"/>
              </a:solidFill>
            </a:endParaRPr>
          </a:p>
        </p:txBody>
      </p:sp>
      <p:pic>
        <p:nvPicPr>
          <p:cNvPr id="4"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grpSp>
        <p:nvGrpSpPr>
          <p:cNvPr id="5" name="4 Grupo"/>
          <p:cNvGrpSpPr/>
          <p:nvPr/>
        </p:nvGrpSpPr>
        <p:grpSpPr>
          <a:xfrm>
            <a:off x="0" y="6072206"/>
            <a:ext cx="9144000" cy="785794"/>
            <a:chOff x="0" y="6072206"/>
            <a:chExt cx="9144000" cy="785794"/>
          </a:xfrm>
        </p:grpSpPr>
        <p:pic>
          <p:nvPicPr>
            <p:cNvPr id="6"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7" name="6 Imagen" descr="BARRAWWW.jpg"/>
            <p:cNvPicPr>
              <a:picLocks noChangeAspect="1"/>
            </p:cNvPicPr>
            <p:nvPr/>
          </p:nvPicPr>
          <p:blipFill>
            <a:blip r:embed="rId4" cstate="print"/>
            <a:stretch>
              <a:fillRect/>
            </a:stretch>
          </p:blipFill>
          <p:spPr>
            <a:xfrm>
              <a:off x="0" y="6597858"/>
              <a:ext cx="9144000" cy="260142"/>
            </a:xfrm>
            <a:prstGeom prst="rect">
              <a:avLst/>
            </a:prstGeom>
          </p:spPr>
        </p:pic>
      </p:grpSp>
      <p:pic>
        <p:nvPicPr>
          <p:cNvPr id="8" name="7 Imagen" descr="logo digeibir oficial.jpg"/>
          <p:cNvPicPr>
            <a:picLocks noChangeAspect="1"/>
          </p:cNvPicPr>
          <p:nvPr/>
        </p:nvPicPr>
        <p:blipFill>
          <a:blip r:embed="rId5" cstate="print"/>
          <a:stretch>
            <a:fillRect/>
          </a:stretch>
        </p:blipFill>
        <p:spPr>
          <a:xfrm>
            <a:off x="357158" y="285728"/>
            <a:ext cx="6236220" cy="676799"/>
          </a:xfrm>
          <a:prstGeom prst="rect">
            <a:avLst/>
          </a:prstGeom>
        </p:spPr>
      </p:pic>
      <p:sp>
        <p:nvSpPr>
          <p:cNvPr id="2" name="1 Rectángulo"/>
          <p:cNvSpPr/>
          <p:nvPr/>
        </p:nvSpPr>
        <p:spPr>
          <a:xfrm>
            <a:off x="357158" y="5933162"/>
            <a:ext cx="4790906" cy="369332"/>
          </a:xfrm>
          <a:prstGeom prst="rect">
            <a:avLst/>
          </a:prstGeom>
        </p:spPr>
        <p:txBody>
          <a:bodyPr wrap="square">
            <a:spAutoFit/>
          </a:bodyPr>
          <a:lstStyle/>
          <a:p>
            <a:r>
              <a:rPr lang="es-MX" b="1" dirty="0">
                <a:solidFill>
                  <a:srgbClr val="FF0000"/>
                </a:solidFill>
              </a:rPr>
              <a:t>MINISTRY OF </a:t>
            </a:r>
            <a:r>
              <a:rPr lang="es-MX" b="1" dirty="0" smtClean="0">
                <a:solidFill>
                  <a:srgbClr val="FF0000"/>
                </a:solidFill>
              </a:rPr>
              <a:t>EDUCATION OF PERU</a:t>
            </a:r>
            <a:endParaRPr lang="es-MX" b="1" dirty="0"/>
          </a:p>
        </p:txBody>
      </p:sp>
    </p:spTree>
    <p:extLst>
      <p:ext uri="{BB962C8B-B14F-4D97-AF65-F5344CB8AC3E}">
        <p14:creationId xmlns:p14="http://schemas.microsoft.com/office/powerpoint/2010/main" val="1250299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5602" name="1 Rectángulo"/>
          <p:cNvSpPr>
            <a:spLocks noChangeArrowheads="1"/>
          </p:cNvSpPr>
          <p:nvPr/>
        </p:nvSpPr>
        <p:spPr bwMode="auto">
          <a:xfrm>
            <a:off x="611560" y="1273323"/>
            <a:ext cx="8564066"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s-MX" sz="2800" dirty="0" smtClean="0"/>
              <a:t>Also </a:t>
            </a:r>
            <a:r>
              <a:rPr lang="en-US" altLang="es-MX" sz="2800" dirty="0"/>
              <a:t>reports of 9 communities that are affected by the gases emitted by the crater, this is manifested in conjunctivitis and corneal lacerations and dermatitis, gastrointestinal and respiratory illnesses. The contamination of water sources. </a:t>
            </a:r>
            <a:endParaRPr lang="en-US" altLang="es-MX" sz="2800" dirty="0" smtClean="0"/>
          </a:p>
          <a:p>
            <a:pPr eaLnBrk="1" hangingPunct="1">
              <a:spcBef>
                <a:spcPct val="0"/>
              </a:spcBef>
              <a:buClrTx/>
              <a:buSzTx/>
              <a:buFontTx/>
              <a:buNone/>
            </a:pPr>
            <a:r>
              <a:rPr lang="en-US" altLang="es-MX" sz="2800" dirty="0"/>
              <a:t/>
            </a:r>
            <a:br>
              <a:rPr lang="en-US" altLang="es-MX" sz="2800" dirty="0"/>
            </a:br>
            <a:r>
              <a:rPr lang="en-US" altLang="es-MX" sz="2800" dirty="0"/>
              <a:t>In addition, the mobilization of a brigade is contemplated to monitor the quality of water used by residents, and the provision of drugs for the treatment of the eye and gastrointestinal and respiratory </a:t>
            </a:r>
            <a:r>
              <a:rPr lang="en-US" altLang="es-MX" sz="2800" dirty="0" smtClean="0"/>
              <a:t>problems.</a:t>
            </a:r>
            <a:endParaRPr lang="en-US" altLang="es-MX" sz="2800" dirty="0"/>
          </a:p>
          <a:p>
            <a:pPr eaLnBrk="1" hangingPunct="1">
              <a:spcBef>
                <a:spcPct val="0"/>
              </a:spcBef>
              <a:buClrTx/>
              <a:buSzTx/>
              <a:buFontTx/>
              <a:buNone/>
            </a:pPr>
            <a:r>
              <a:rPr lang="es-MX" altLang="es-MX" dirty="0"/>
              <a:t>.</a:t>
            </a:r>
          </a:p>
          <a:p>
            <a:pPr eaLnBrk="1" hangingPunct="1">
              <a:spcBef>
                <a:spcPct val="0"/>
              </a:spcBef>
              <a:buClrTx/>
              <a:buSzTx/>
              <a:buFontTx/>
              <a:buNone/>
            </a:pPr>
            <a:r>
              <a:rPr lang="es-MX" altLang="es-MX" sz="1800" dirty="0"/>
              <a:t/>
            </a:r>
            <a:br>
              <a:rPr lang="es-MX" altLang="es-MX" sz="1800" dirty="0"/>
            </a:br>
            <a:endParaRPr lang="es-MX" altLang="es-MX" sz="1800" dirty="0"/>
          </a:p>
        </p:txBody>
      </p:sp>
      <p:grpSp>
        <p:nvGrpSpPr>
          <p:cNvPr id="3" name="2 Grupo"/>
          <p:cNvGrpSpPr/>
          <p:nvPr/>
        </p:nvGrpSpPr>
        <p:grpSpPr>
          <a:xfrm>
            <a:off x="0" y="6072206"/>
            <a:ext cx="9144000" cy="785794"/>
            <a:chOff x="0" y="6072206"/>
            <a:chExt cx="9144000" cy="785794"/>
          </a:xfrm>
        </p:grpSpPr>
        <p:pic>
          <p:nvPicPr>
            <p:cNvPr id="4"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5" name="4 Imagen" descr="BARRAWWW.jpg"/>
            <p:cNvPicPr>
              <a:picLocks noChangeAspect="1"/>
            </p:cNvPicPr>
            <p:nvPr/>
          </p:nvPicPr>
          <p:blipFill>
            <a:blip r:embed="rId4" cstate="print"/>
            <a:stretch>
              <a:fillRect/>
            </a:stretch>
          </p:blipFill>
          <p:spPr>
            <a:xfrm>
              <a:off x="0" y="6597858"/>
              <a:ext cx="9144000" cy="260142"/>
            </a:xfrm>
            <a:prstGeom prst="rect">
              <a:avLst/>
            </a:prstGeom>
          </p:spPr>
        </p:pic>
      </p:grpSp>
    </p:spTree>
    <p:extLst>
      <p:ext uri="{BB962C8B-B14F-4D97-AF65-F5344CB8AC3E}">
        <p14:creationId xmlns:p14="http://schemas.microsoft.com/office/powerpoint/2010/main" val="1069998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463031"/>
            <a:ext cx="7772400" cy="1470025"/>
          </a:xfrm>
        </p:spPr>
        <p:txBody>
          <a:bodyPr/>
          <a:lstStyle/>
          <a:p>
            <a:r>
              <a:rPr lang="en-US" dirty="0">
                <a:solidFill>
                  <a:srgbClr val="FF0000"/>
                </a:solidFill>
              </a:rPr>
              <a:t>FUNDAMENTAL LEARNING NATIONAL CURRICULUM FRAMEWORK</a:t>
            </a:r>
            <a:endParaRPr lang="es-MX" dirty="0">
              <a:solidFill>
                <a:srgbClr val="FF0000"/>
              </a:solidFill>
            </a:endParaRPr>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2"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3" cstate="print"/>
            <a:stretch>
              <a:fillRect/>
            </a:stretch>
          </p:blipFill>
          <p:spPr>
            <a:xfrm>
              <a:off x="0" y="6597858"/>
              <a:ext cx="9144000" cy="260142"/>
            </a:xfrm>
            <a:prstGeom prst="rect">
              <a:avLst/>
            </a:prstGeom>
          </p:spPr>
        </p:pic>
      </p:grpSp>
      <p:pic>
        <p:nvPicPr>
          <p:cNvPr id="8" name="Picture 3"/>
          <p:cNvPicPr>
            <a:picLocks noChangeAspect="1" noChangeArrowheads="1"/>
          </p:cNvPicPr>
          <p:nvPr/>
        </p:nvPicPr>
        <p:blipFill>
          <a:blip r:embed="rId4" cstate="print"/>
          <a:srcRect/>
          <a:stretch>
            <a:fillRect/>
          </a:stretch>
        </p:blipFill>
        <p:spPr bwMode="auto">
          <a:xfrm>
            <a:off x="7429512" y="1"/>
            <a:ext cx="1714488" cy="1714488"/>
          </a:xfrm>
          <a:prstGeom prst="rect">
            <a:avLst/>
          </a:prstGeom>
          <a:noFill/>
          <a:ln w="9525">
            <a:noFill/>
            <a:miter lim="800000"/>
            <a:headEnd/>
            <a:tailEnd/>
          </a:ln>
          <a:effectLst/>
        </p:spPr>
      </p:pic>
    </p:spTree>
    <p:extLst>
      <p:ext uri="{BB962C8B-B14F-4D97-AF65-F5344CB8AC3E}">
        <p14:creationId xmlns:p14="http://schemas.microsoft.com/office/powerpoint/2010/main" val="3433688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500" y="1714489"/>
            <a:ext cx="7745413" cy="4357716"/>
          </a:xfrm>
        </p:spPr>
        <p:txBody>
          <a:bodyPr/>
          <a:lstStyle/>
          <a:p>
            <a:pPr algn="just">
              <a:defRPr/>
            </a:pPr>
            <a:r>
              <a:rPr lang="en-US" sz="2500" dirty="0">
                <a:solidFill>
                  <a:schemeClr val="tx1"/>
                </a:solidFill>
              </a:rPr>
              <a:t>The Ministry of Education  is developing a new curriculum, emphasizing the areas of communication, mathematics, science and citizenship, so it have been developed document  that consider  the skills and competences to implement in schools.</a:t>
            </a:r>
          </a:p>
          <a:p>
            <a:pPr algn="just">
              <a:defRPr/>
            </a:pPr>
            <a:r>
              <a:rPr lang="en-US" sz="2500" dirty="0">
                <a:solidFill>
                  <a:schemeClr val="tx1"/>
                </a:solidFill>
              </a:rPr>
              <a:t>There is also the Directorate of Community and Environmental Education, that </a:t>
            </a:r>
            <a:r>
              <a:rPr lang="en-US" sz="2500" dirty="0" err="1">
                <a:solidFill>
                  <a:schemeClr val="tx1"/>
                </a:solidFill>
              </a:rPr>
              <a:t>responsability</a:t>
            </a:r>
            <a:r>
              <a:rPr lang="en-US" sz="2500" dirty="0">
                <a:solidFill>
                  <a:schemeClr val="tx1"/>
                </a:solidFill>
              </a:rPr>
              <a:t> is the  policies governing risk preparedness and natural disasters. Currently there are training educational communities in order to engage everyone in the organization and mobilization before a probable disaster. </a:t>
            </a:r>
          </a:p>
          <a:p>
            <a:pPr>
              <a:defRPr/>
            </a:pPr>
            <a:endParaRPr lang="es-MX" sz="1800" dirty="0"/>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2"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3" cstate="print"/>
            <a:stretch>
              <a:fillRect/>
            </a:stretch>
          </p:blipFill>
          <p:spPr>
            <a:xfrm>
              <a:off x="0" y="6597858"/>
              <a:ext cx="9144000" cy="260142"/>
            </a:xfrm>
            <a:prstGeom prst="rect">
              <a:avLst/>
            </a:prstGeom>
          </p:spPr>
        </p:pic>
      </p:grpSp>
      <p:pic>
        <p:nvPicPr>
          <p:cNvPr id="7" name="Picture 3"/>
          <p:cNvPicPr>
            <a:picLocks noChangeAspect="1" noChangeArrowheads="1"/>
          </p:cNvPicPr>
          <p:nvPr/>
        </p:nvPicPr>
        <p:blipFill>
          <a:blip r:embed="rId4" cstate="print"/>
          <a:srcRect/>
          <a:stretch>
            <a:fillRect/>
          </a:stretch>
        </p:blipFill>
        <p:spPr bwMode="auto">
          <a:xfrm>
            <a:off x="7429512" y="1"/>
            <a:ext cx="1714488" cy="1714488"/>
          </a:xfrm>
          <a:prstGeom prst="rect">
            <a:avLst/>
          </a:prstGeom>
          <a:noFill/>
          <a:ln w="9525">
            <a:noFill/>
            <a:miter lim="800000"/>
            <a:headEnd/>
            <a:tailEnd/>
          </a:ln>
          <a:effectLst/>
        </p:spPr>
      </p:pic>
    </p:spTree>
    <p:extLst>
      <p:ext uri="{BB962C8B-B14F-4D97-AF65-F5344CB8AC3E}">
        <p14:creationId xmlns:p14="http://schemas.microsoft.com/office/powerpoint/2010/main" val="4109285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 name="1 Título"/>
          <p:cNvSpPr>
            <a:spLocks noGrp="1"/>
          </p:cNvSpPr>
          <p:nvPr>
            <p:ph type="ctrTitle"/>
          </p:nvPr>
        </p:nvSpPr>
        <p:spPr>
          <a:xfrm>
            <a:off x="683568" y="1052736"/>
            <a:ext cx="7772400" cy="1470025"/>
          </a:xfrm>
        </p:spPr>
        <p:txBody>
          <a:bodyPr/>
          <a:lstStyle/>
          <a:p>
            <a:r>
              <a:rPr lang="en-US" sz="3200" dirty="0">
                <a:solidFill>
                  <a:srgbClr val="FF0000"/>
                </a:solidFill>
              </a:rPr>
              <a:t>FORMULATE AND SOLVE PROBLEMS USING  STRATEGIES AND MATHEMATICAL </a:t>
            </a:r>
            <a:r>
              <a:rPr lang="en-US" sz="3200" dirty="0" smtClean="0">
                <a:solidFill>
                  <a:srgbClr val="FF0000"/>
                </a:solidFill>
              </a:rPr>
              <a:t>PROCEDURES</a:t>
            </a:r>
            <a:r>
              <a:rPr lang="es-MX" sz="3200" dirty="0"/>
              <a:t/>
            </a:r>
            <a:br>
              <a:rPr lang="es-MX" sz="3200" dirty="0"/>
            </a:br>
            <a:endParaRPr lang="es-MX" sz="3200" dirty="0"/>
          </a:p>
        </p:txBody>
      </p:sp>
      <p:sp>
        <p:nvSpPr>
          <p:cNvPr id="3" name="2 Subtítulo"/>
          <p:cNvSpPr>
            <a:spLocks noGrp="1"/>
          </p:cNvSpPr>
          <p:nvPr>
            <p:ph type="subTitle" idx="1"/>
          </p:nvPr>
        </p:nvSpPr>
        <p:spPr>
          <a:xfrm>
            <a:off x="1331640" y="2708920"/>
            <a:ext cx="6400800" cy="2160240"/>
          </a:xfrm>
        </p:spPr>
        <p:txBody>
          <a:bodyPr/>
          <a:lstStyle/>
          <a:p>
            <a:pPr algn="just"/>
            <a:r>
              <a:rPr lang="en-US" sz="2500" dirty="0" smtClean="0">
                <a:solidFill>
                  <a:schemeClr val="tx1"/>
                </a:solidFill>
              </a:rPr>
              <a:t>It means </a:t>
            </a:r>
            <a:r>
              <a:rPr lang="en-US" sz="2500" dirty="0">
                <a:solidFill>
                  <a:schemeClr val="tx1"/>
                </a:solidFill>
              </a:rPr>
              <a:t>that all students pose and solve various </a:t>
            </a:r>
            <a:r>
              <a:rPr lang="en-US" sz="2500" dirty="0" smtClean="0">
                <a:solidFill>
                  <a:schemeClr val="tx1"/>
                </a:solidFill>
              </a:rPr>
              <a:t>situations problems </a:t>
            </a:r>
            <a:r>
              <a:rPr lang="en-US" sz="2500" dirty="0">
                <a:solidFill>
                  <a:schemeClr val="tx1"/>
                </a:solidFill>
              </a:rPr>
              <a:t>of real context, mathematical and / or scientific that involve </a:t>
            </a:r>
            <a:r>
              <a:rPr lang="en-US" sz="2500" dirty="0" smtClean="0">
                <a:solidFill>
                  <a:schemeClr val="tx1"/>
                </a:solidFill>
              </a:rPr>
              <a:t>building and </a:t>
            </a:r>
            <a:r>
              <a:rPr lang="en-US" sz="2500" dirty="0">
                <a:solidFill>
                  <a:schemeClr val="tx1"/>
                </a:solidFill>
              </a:rPr>
              <a:t>use of mathematical knowledge using different strategies, arguing </a:t>
            </a:r>
            <a:r>
              <a:rPr lang="en-US" sz="2500" dirty="0" smtClean="0">
                <a:solidFill>
                  <a:schemeClr val="tx1"/>
                </a:solidFill>
              </a:rPr>
              <a:t>and evaluating </a:t>
            </a:r>
            <a:r>
              <a:rPr lang="en-US" sz="2500" dirty="0">
                <a:solidFill>
                  <a:schemeClr val="tx1"/>
                </a:solidFill>
              </a:rPr>
              <a:t>its procedures and results</a:t>
            </a:r>
            <a:r>
              <a:rPr lang="en-US" sz="2500" dirty="0" smtClean="0">
                <a:solidFill>
                  <a:schemeClr val="tx1"/>
                </a:solidFill>
              </a:rPr>
              <a:t>.</a:t>
            </a:r>
            <a:endParaRPr lang="es-MX" sz="2500" dirty="0">
              <a:solidFill>
                <a:schemeClr val="tx1"/>
              </a:solidFill>
            </a:endParaRPr>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4" cstate="print"/>
            <a:stretch>
              <a:fillRect/>
            </a:stretch>
          </p:blipFill>
          <p:spPr>
            <a:xfrm>
              <a:off x="0" y="6597858"/>
              <a:ext cx="9144000" cy="260142"/>
            </a:xfrm>
            <a:prstGeom prst="rect">
              <a:avLst/>
            </a:prstGeom>
          </p:spPr>
        </p:pic>
      </p:grpSp>
    </p:spTree>
    <p:extLst>
      <p:ext uri="{BB962C8B-B14F-4D97-AF65-F5344CB8AC3E}">
        <p14:creationId xmlns:p14="http://schemas.microsoft.com/office/powerpoint/2010/main" val="4200948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lstStyle/>
          <a:p>
            <a:pPr marL="0" indent="0">
              <a:buNone/>
            </a:pPr>
            <a:r>
              <a:rPr lang="en-US" sz="2500" dirty="0">
                <a:solidFill>
                  <a:srgbClr val="FF0000"/>
                </a:solidFill>
              </a:rPr>
              <a:t>Numbers and Operations </a:t>
            </a:r>
            <a:endParaRPr lang="en-US" sz="2500" dirty="0" smtClean="0">
              <a:solidFill>
                <a:srgbClr val="FF0000"/>
              </a:solidFill>
            </a:endParaRPr>
          </a:p>
          <a:p>
            <a:pPr marL="0" indent="0" algn="just">
              <a:buNone/>
            </a:pPr>
            <a:r>
              <a:rPr lang="en-US" sz="2500" dirty="0" smtClean="0"/>
              <a:t>Understanding </a:t>
            </a:r>
            <a:r>
              <a:rPr lang="en-US" sz="2500" dirty="0"/>
              <a:t>and use of numbers and operations, relationships, decimal system, units of time, mass, temperature, money system, and the implementation of operations in problematic situations.</a:t>
            </a:r>
            <a:endParaRPr lang="es-MX" sz="2500" dirty="0"/>
          </a:p>
          <a:p>
            <a:pPr marL="0" indent="0" algn="just">
              <a:buNone/>
            </a:pPr>
            <a:endParaRPr lang="es-MX" sz="2800" dirty="0" smtClean="0"/>
          </a:p>
          <a:p>
            <a:pPr marL="0" indent="0" algn="just">
              <a:buNone/>
            </a:pPr>
            <a:r>
              <a:rPr lang="es-MX" sz="2500" dirty="0" err="1" smtClean="0">
                <a:solidFill>
                  <a:srgbClr val="FF0000"/>
                </a:solidFill>
              </a:rPr>
              <a:t>Change</a:t>
            </a:r>
            <a:r>
              <a:rPr lang="es-MX" sz="2500" dirty="0" smtClean="0">
                <a:solidFill>
                  <a:srgbClr val="FF0000"/>
                </a:solidFill>
              </a:rPr>
              <a:t> and </a:t>
            </a:r>
            <a:r>
              <a:rPr lang="es-MX" sz="2500" dirty="0" err="1" smtClean="0">
                <a:solidFill>
                  <a:srgbClr val="FF0000"/>
                </a:solidFill>
              </a:rPr>
              <a:t>relationships</a:t>
            </a:r>
            <a:r>
              <a:rPr lang="es-MX" sz="2500" dirty="0" smtClean="0">
                <a:solidFill>
                  <a:srgbClr val="FF0000"/>
                </a:solidFill>
              </a:rPr>
              <a:t> </a:t>
            </a:r>
          </a:p>
          <a:p>
            <a:pPr marL="0" indent="0" algn="just">
              <a:buNone/>
            </a:pPr>
            <a:r>
              <a:rPr lang="en-US" sz="2500" dirty="0" smtClean="0"/>
              <a:t>Interpretation </a:t>
            </a:r>
            <a:r>
              <a:rPr lang="en-US" sz="2500" dirty="0"/>
              <a:t>and generalization of patterns, regularities, using equalities and inequalities, change analysis and modeling functions and interpretation of situations in order to formulate and argue. </a:t>
            </a:r>
            <a:endParaRPr lang="es-MX" sz="2500" dirty="0"/>
          </a:p>
          <a:p>
            <a:pPr marL="0" indent="0" algn="just">
              <a:buNone/>
            </a:pPr>
            <a:endParaRPr lang="es-MX" sz="2400" dirty="0"/>
          </a:p>
        </p:txBody>
      </p:sp>
      <p:grpSp>
        <p:nvGrpSpPr>
          <p:cNvPr id="5" name="4 Grupo"/>
          <p:cNvGrpSpPr/>
          <p:nvPr/>
        </p:nvGrpSpPr>
        <p:grpSpPr>
          <a:xfrm>
            <a:off x="0" y="6072206"/>
            <a:ext cx="9144000" cy="785794"/>
            <a:chOff x="0" y="6072206"/>
            <a:chExt cx="9144000" cy="785794"/>
          </a:xfrm>
        </p:grpSpPr>
        <p:pic>
          <p:nvPicPr>
            <p:cNvPr id="6" name="Picture 2"/>
            <p:cNvPicPr>
              <a:picLocks noChangeAspect="1" noChangeArrowheads="1"/>
            </p:cNvPicPr>
            <p:nvPr/>
          </p:nvPicPr>
          <p:blipFill>
            <a:blip r:embed="rId2"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7" name="6 Imagen" descr="BARRAWWW.jpg"/>
            <p:cNvPicPr>
              <a:picLocks noChangeAspect="1"/>
            </p:cNvPicPr>
            <p:nvPr/>
          </p:nvPicPr>
          <p:blipFill>
            <a:blip r:embed="rId3" cstate="print"/>
            <a:stretch>
              <a:fillRect/>
            </a:stretch>
          </p:blipFill>
          <p:spPr>
            <a:xfrm>
              <a:off x="0" y="6597858"/>
              <a:ext cx="9144000" cy="260142"/>
            </a:xfrm>
            <a:prstGeom prst="rect">
              <a:avLst/>
            </a:prstGeom>
          </p:spPr>
        </p:pic>
      </p:grpSp>
    </p:spTree>
    <p:extLst>
      <p:ext uri="{BB962C8B-B14F-4D97-AF65-F5344CB8AC3E}">
        <p14:creationId xmlns:p14="http://schemas.microsoft.com/office/powerpoint/2010/main" val="421892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29600" cy="5217443"/>
          </a:xfrm>
        </p:spPr>
        <p:txBody>
          <a:bodyPr/>
          <a:lstStyle/>
          <a:p>
            <a:pPr marL="0" indent="0">
              <a:buNone/>
            </a:pPr>
            <a:r>
              <a:rPr lang="es-MX" sz="2500" dirty="0" err="1" smtClean="0">
                <a:solidFill>
                  <a:srgbClr val="FF0000"/>
                </a:solidFill>
              </a:rPr>
              <a:t>Geometry</a:t>
            </a:r>
            <a:endParaRPr lang="es-MX" sz="2500" dirty="0">
              <a:solidFill>
                <a:srgbClr val="FF0000"/>
              </a:solidFill>
            </a:endParaRPr>
          </a:p>
          <a:p>
            <a:pPr marL="0" indent="0" algn="just">
              <a:buNone/>
            </a:pPr>
            <a:r>
              <a:rPr lang="en-US" sz="2500" dirty="0" smtClean="0"/>
              <a:t>It </a:t>
            </a:r>
            <a:r>
              <a:rPr lang="en-US" sz="2500" dirty="0"/>
              <a:t>refers to the processes of visualization and interpretation of properties and relationships of geometric shapes, properties, description of measurement methods and attributes to model real situations and resolve them. </a:t>
            </a:r>
            <a:r>
              <a:rPr lang="es-MX" sz="2500" dirty="0" err="1"/>
              <a:t>It</a:t>
            </a:r>
            <a:r>
              <a:rPr lang="es-MX" sz="2500" dirty="0"/>
              <a:t> </a:t>
            </a:r>
            <a:r>
              <a:rPr lang="es-MX" sz="2500" dirty="0" err="1"/>
              <a:t>also</a:t>
            </a:r>
            <a:r>
              <a:rPr lang="es-MX" sz="2500" dirty="0"/>
              <a:t> </a:t>
            </a:r>
            <a:r>
              <a:rPr lang="es-MX" sz="2500" dirty="0" err="1"/>
              <a:t>involves</a:t>
            </a:r>
            <a:r>
              <a:rPr lang="es-MX" sz="2500" dirty="0"/>
              <a:t> </a:t>
            </a:r>
            <a:r>
              <a:rPr lang="es-MX" sz="2500" dirty="0" err="1"/>
              <a:t>the</a:t>
            </a:r>
            <a:r>
              <a:rPr lang="es-MX" sz="2500" dirty="0"/>
              <a:t> </a:t>
            </a:r>
            <a:r>
              <a:rPr lang="es-MX" sz="2500" dirty="0" err="1"/>
              <a:t>processes</a:t>
            </a:r>
            <a:r>
              <a:rPr lang="es-MX" sz="2500" dirty="0"/>
              <a:t> of </a:t>
            </a:r>
            <a:r>
              <a:rPr lang="es-MX" sz="2500" dirty="0" err="1"/>
              <a:t>location</a:t>
            </a:r>
            <a:r>
              <a:rPr lang="es-MX" sz="2500" dirty="0"/>
              <a:t>, </a:t>
            </a:r>
            <a:r>
              <a:rPr lang="es-MX" sz="2500" dirty="0" err="1"/>
              <a:t>transformation</a:t>
            </a:r>
            <a:r>
              <a:rPr lang="es-MX" sz="2500" dirty="0"/>
              <a:t> and </a:t>
            </a:r>
            <a:r>
              <a:rPr lang="es-MX" sz="2500" dirty="0" err="1"/>
              <a:t>movement</a:t>
            </a:r>
            <a:r>
              <a:rPr lang="es-MX" sz="2500" dirty="0"/>
              <a:t>.</a:t>
            </a:r>
          </a:p>
          <a:p>
            <a:pPr marL="0" indent="0" algn="just">
              <a:buNone/>
            </a:pPr>
            <a:r>
              <a:rPr lang="es-MX" sz="2500" dirty="0"/>
              <a:t> </a:t>
            </a:r>
            <a:endParaRPr lang="es-MX" sz="2500" dirty="0" smtClean="0"/>
          </a:p>
          <a:p>
            <a:pPr marL="0" indent="0" algn="just">
              <a:buNone/>
            </a:pPr>
            <a:r>
              <a:rPr lang="en-US" sz="2500" dirty="0" smtClean="0">
                <a:solidFill>
                  <a:srgbClr val="FF0000"/>
                </a:solidFill>
              </a:rPr>
              <a:t>Statistics and probability </a:t>
            </a:r>
            <a:endParaRPr lang="es-MX" sz="2500" dirty="0" smtClean="0">
              <a:solidFill>
                <a:srgbClr val="FF0000"/>
              </a:solidFill>
            </a:endParaRPr>
          </a:p>
          <a:p>
            <a:pPr marL="0" indent="0" algn="just">
              <a:buNone/>
            </a:pPr>
            <a:r>
              <a:rPr lang="en-US" sz="2500" dirty="0" smtClean="0"/>
              <a:t>It </a:t>
            </a:r>
            <a:r>
              <a:rPr lang="en-US" sz="2500" dirty="0"/>
              <a:t>involves processes of data collection and processing, interpretation, evaluation, and analysis of uncertainty.  It implies  the develop capabilities of collecting, classifying, representing data, reading and interpretation and assessment of their relevance, and the modeling of a situation and occurrence of processes, in order to relate, predict and make decisions </a:t>
            </a:r>
            <a:r>
              <a:rPr lang="en-US" sz="2500" dirty="0" smtClean="0"/>
              <a:t>unfold</a:t>
            </a:r>
          </a:p>
        </p:txBody>
      </p:sp>
    </p:spTree>
    <p:extLst>
      <p:ext uri="{BB962C8B-B14F-4D97-AF65-F5344CB8AC3E}">
        <p14:creationId xmlns:p14="http://schemas.microsoft.com/office/powerpoint/2010/main" val="690778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463031"/>
            <a:ext cx="7772400" cy="1470025"/>
          </a:xfrm>
        </p:spPr>
        <p:txBody>
          <a:bodyPr/>
          <a:lstStyle/>
          <a:p>
            <a:r>
              <a:rPr lang="en-US" dirty="0" smtClean="0">
                <a:solidFill>
                  <a:srgbClr val="FF0000"/>
                </a:solidFill>
              </a:rPr>
              <a:t>PROJECT PLAN</a:t>
            </a:r>
            <a:endParaRPr lang="es-MX" dirty="0">
              <a:solidFill>
                <a:srgbClr val="FF0000"/>
              </a:solidFill>
            </a:endParaRPr>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2"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3" cstate="print"/>
            <a:stretch>
              <a:fillRect/>
            </a:stretch>
          </p:blipFill>
          <p:spPr>
            <a:xfrm>
              <a:off x="0" y="6597858"/>
              <a:ext cx="9144000" cy="260142"/>
            </a:xfrm>
            <a:prstGeom prst="rect">
              <a:avLst/>
            </a:prstGeom>
          </p:spPr>
        </p:pic>
      </p:grpSp>
      <p:pic>
        <p:nvPicPr>
          <p:cNvPr id="8" name="Picture 3"/>
          <p:cNvPicPr>
            <a:picLocks noChangeAspect="1" noChangeArrowheads="1"/>
          </p:cNvPicPr>
          <p:nvPr/>
        </p:nvPicPr>
        <p:blipFill>
          <a:blip r:embed="rId4" cstate="print"/>
          <a:srcRect/>
          <a:stretch>
            <a:fillRect/>
          </a:stretch>
        </p:blipFill>
        <p:spPr bwMode="auto">
          <a:xfrm>
            <a:off x="7429512" y="1"/>
            <a:ext cx="1714488" cy="1714488"/>
          </a:xfrm>
          <a:prstGeom prst="rect">
            <a:avLst/>
          </a:prstGeom>
          <a:noFill/>
          <a:ln w="9525">
            <a:noFill/>
            <a:miter lim="800000"/>
            <a:headEnd/>
            <a:tailEnd/>
          </a:ln>
          <a:effectLst/>
        </p:spPr>
      </p:pic>
    </p:spTree>
    <p:extLst>
      <p:ext uri="{BB962C8B-B14F-4D97-AF65-F5344CB8AC3E}">
        <p14:creationId xmlns:p14="http://schemas.microsoft.com/office/powerpoint/2010/main" val="1373149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1303338"/>
            <a:ext cx="3348038"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572000" y="1704975"/>
            <a:ext cx="3887788" cy="3324225"/>
          </a:xfrm>
          <a:prstGeom prst="rect">
            <a:avLst/>
          </a:prstGeom>
          <a:noFill/>
          <a:ln w="25400">
            <a:solidFill>
              <a:schemeClr val="tx2">
                <a:lumMod val="50000"/>
              </a:schemeClr>
            </a:solidFill>
          </a:ln>
        </p:spPr>
        <p:txBody>
          <a:bodyPr>
            <a:spAutoFit/>
          </a:bodyPr>
          <a:lstStyle/>
          <a:p>
            <a:pPr marL="285750" indent="-285750" fontAlgn="auto">
              <a:spcBef>
                <a:spcPts val="600"/>
              </a:spcBef>
              <a:spcAft>
                <a:spcPts val="600"/>
              </a:spcAft>
              <a:buFont typeface="Arial" panose="020B0604020202020204" pitchFamily="34" charset="0"/>
              <a:buChar char="•"/>
              <a:defRPr/>
            </a:pPr>
            <a:r>
              <a:rPr lang="es-PE" sz="2000" dirty="0">
                <a:solidFill>
                  <a:prstClr val="black"/>
                </a:solidFill>
                <a:latin typeface="Calibri"/>
              </a:rPr>
              <a:t>24 </a:t>
            </a:r>
            <a:r>
              <a:rPr lang="es-PE" sz="2000" dirty="0" err="1">
                <a:solidFill>
                  <a:prstClr val="black"/>
                </a:solidFill>
                <a:latin typeface="Calibri"/>
              </a:rPr>
              <a:t>Regions</a:t>
            </a:r>
            <a:endParaRPr lang="es-PE" sz="2000" dirty="0">
              <a:solidFill>
                <a:prstClr val="black"/>
              </a:solidFill>
              <a:latin typeface="Calibri"/>
            </a:endParaRPr>
          </a:p>
          <a:p>
            <a:pPr marL="285750" indent="-285750" fontAlgn="auto">
              <a:spcBef>
                <a:spcPts val="600"/>
              </a:spcBef>
              <a:spcAft>
                <a:spcPts val="600"/>
              </a:spcAft>
              <a:buFont typeface="Arial" panose="020B0604020202020204" pitchFamily="34" charset="0"/>
              <a:buChar char="•"/>
              <a:defRPr/>
            </a:pPr>
            <a:r>
              <a:rPr lang="es-PE" sz="2000" u="heavy" dirty="0">
                <a:solidFill>
                  <a:prstClr val="black"/>
                </a:solidFill>
                <a:uFill>
                  <a:solidFill>
                    <a:srgbClr val="FF0000"/>
                  </a:solidFill>
                </a:uFill>
                <a:latin typeface="Calibri"/>
              </a:rPr>
              <a:t>72 Rural </a:t>
            </a:r>
            <a:r>
              <a:rPr lang="es-PE" sz="2000" u="heavy" dirty="0" err="1">
                <a:solidFill>
                  <a:prstClr val="black"/>
                </a:solidFill>
                <a:uFill>
                  <a:solidFill>
                    <a:srgbClr val="FF0000"/>
                  </a:solidFill>
                </a:uFill>
                <a:latin typeface="Calibri"/>
              </a:rPr>
              <a:t>Education</a:t>
            </a:r>
            <a:r>
              <a:rPr lang="es-PE" sz="2000" u="heavy" dirty="0">
                <a:solidFill>
                  <a:prstClr val="black"/>
                </a:solidFill>
                <a:uFill>
                  <a:solidFill>
                    <a:srgbClr val="FF0000"/>
                  </a:solidFill>
                </a:uFill>
                <a:latin typeface="Calibri"/>
              </a:rPr>
              <a:t> Networks</a:t>
            </a:r>
          </a:p>
          <a:p>
            <a:pPr marL="285750" indent="-285750" fontAlgn="auto">
              <a:spcBef>
                <a:spcPts val="600"/>
              </a:spcBef>
              <a:spcAft>
                <a:spcPts val="600"/>
              </a:spcAft>
              <a:buFont typeface="Arial" panose="020B0604020202020204" pitchFamily="34" charset="0"/>
              <a:buChar char="•"/>
              <a:defRPr/>
            </a:pPr>
            <a:r>
              <a:rPr lang="es-PE" sz="2000" dirty="0">
                <a:solidFill>
                  <a:prstClr val="black"/>
                </a:solidFill>
                <a:latin typeface="Calibri"/>
              </a:rPr>
              <a:t>72 </a:t>
            </a:r>
            <a:r>
              <a:rPr lang="es-PE" sz="2000" dirty="0" err="1">
                <a:solidFill>
                  <a:prstClr val="black"/>
                </a:solidFill>
                <a:latin typeface="Calibri"/>
              </a:rPr>
              <a:t>Teams</a:t>
            </a:r>
            <a:r>
              <a:rPr lang="es-PE" sz="2000" dirty="0">
                <a:solidFill>
                  <a:prstClr val="black"/>
                </a:solidFill>
                <a:latin typeface="Calibri"/>
              </a:rPr>
              <a:t> of </a:t>
            </a:r>
            <a:r>
              <a:rPr lang="es-PE" sz="2000" dirty="0" err="1">
                <a:solidFill>
                  <a:prstClr val="black"/>
                </a:solidFill>
                <a:latin typeface="Calibri"/>
              </a:rPr>
              <a:t>pedagogical</a:t>
            </a:r>
            <a:r>
              <a:rPr lang="es-PE" sz="2000" dirty="0">
                <a:solidFill>
                  <a:prstClr val="black"/>
                </a:solidFill>
                <a:latin typeface="Calibri"/>
              </a:rPr>
              <a:t> </a:t>
            </a:r>
            <a:r>
              <a:rPr lang="es-PE" sz="2000" dirty="0" err="1">
                <a:solidFill>
                  <a:prstClr val="black"/>
                </a:solidFill>
                <a:latin typeface="Calibri"/>
              </a:rPr>
              <a:t>counselors</a:t>
            </a:r>
            <a:r>
              <a:rPr lang="es-PE" sz="2000" dirty="0">
                <a:solidFill>
                  <a:prstClr val="black"/>
                </a:solidFill>
                <a:latin typeface="Calibri"/>
              </a:rPr>
              <a:t>: 6 </a:t>
            </a:r>
            <a:r>
              <a:rPr lang="es-PE" sz="2000" dirty="0" err="1">
                <a:solidFill>
                  <a:prstClr val="black"/>
                </a:solidFill>
                <a:latin typeface="Calibri"/>
              </a:rPr>
              <a:t>counselors</a:t>
            </a:r>
            <a:r>
              <a:rPr lang="es-PE" sz="2000" dirty="0">
                <a:solidFill>
                  <a:prstClr val="black"/>
                </a:solidFill>
                <a:latin typeface="Calibri"/>
              </a:rPr>
              <a:t> </a:t>
            </a:r>
            <a:r>
              <a:rPr lang="es-PE" sz="2000" dirty="0" err="1">
                <a:solidFill>
                  <a:prstClr val="black"/>
                </a:solidFill>
                <a:latin typeface="Calibri"/>
              </a:rPr>
              <a:t>for</a:t>
            </a:r>
            <a:r>
              <a:rPr lang="es-PE" sz="2000" dirty="0">
                <a:solidFill>
                  <a:prstClr val="black"/>
                </a:solidFill>
                <a:latin typeface="Calibri"/>
              </a:rPr>
              <a:t> </a:t>
            </a:r>
            <a:r>
              <a:rPr lang="es-PE" sz="2000" dirty="0" err="1">
                <a:solidFill>
                  <a:prstClr val="black"/>
                </a:solidFill>
                <a:latin typeface="Calibri"/>
              </a:rPr>
              <a:t>each</a:t>
            </a:r>
            <a:r>
              <a:rPr lang="es-PE" sz="2000" dirty="0">
                <a:solidFill>
                  <a:prstClr val="black"/>
                </a:solidFill>
                <a:latin typeface="Calibri"/>
              </a:rPr>
              <a:t> net.</a:t>
            </a:r>
          </a:p>
          <a:p>
            <a:pPr marL="285750" indent="-285750" fontAlgn="auto">
              <a:spcBef>
                <a:spcPts val="600"/>
              </a:spcBef>
              <a:spcAft>
                <a:spcPts val="600"/>
              </a:spcAft>
              <a:buFont typeface="Arial" panose="020B0604020202020204" pitchFamily="34" charset="0"/>
              <a:buChar char="•"/>
              <a:defRPr/>
            </a:pPr>
            <a:r>
              <a:rPr lang="es-PE" sz="2000" dirty="0">
                <a:solidFill>
                  <a:prstClr val="black"/>
                </a:solidFill>
                <a:latin typeface="Calibri"/>
              </a:rPr>
              <a:t>1156 </a:t>
            </a:r>
            <a:r>
              <a:rPr lang="es-PE" sz="2000" dirty="0" err="1">
                <a:solidFill>
                  <a:prstClr val="black"/>
                </a:solidFill>
                <a:latin typeface="Calibri"/>
              </a:rPr>
              <a:t>Educational</a:t>
            </a:r>
            <a:r>
              <a:rPr lang="es-PE" sz="2000" dirty="0">
                <a:solidFill>
                  <a:prstClr val="black"/>
                </a:solidFill>
                <a:latin typeface="Calibri"/>
              </a:rPr>
              <a:t> </a:t>
            </a:r>
            <a:r>
              <a:rPr lang="es-PE" sz="2000" dirty="0" err="1">
                <a:solidFill>
                  <a:prstClr val="black"/>
                </a:solidFill>
                <a:latin typeface="Calibri"/>
              </a:rPr>
              <a:t>institutions</a:t>
            </a:r>
            <a:endParaRPr lang="es-PE" sz="2000" dirty="0">
              <a:solidFill>
                <a:prstClr val="black"/>
              </a:solidFill>
              <a:latin typeface="Calibri"/>
            </a:endParaRPr>
          </a:p>
          <a:p>
            <a:pPr marL="285750" indent="-285750" fontAlgn="auto">
              <a:spcBef>
                <a:spcPts val="600"/>
              </a:spcBef>
              <a:spcAft>
                <a:spcPts val="600"/>
              </a:spcAft>
              <a:buFont typeface="Arial" panose="020B0604020202020204" pitchFamily="34" charset="0"/>
              <a:buChar char="•"/>
              <a:defRPr/>
            </a:pPr>
            <a:r>
              <a:rPr lang="es-PE" sz="2000" dirty="0" smtClean="0">
                <a:solidFill>
                  <a:prstClr val="black"/>
                </a:solidFill>
                <a:latin typeface="Calibri"/>
              </a:rPr>
              <a:t>55 </a:t>
            </a:r>
            <a:r>
              <a:rPr lang="es-PE" sz="2000" dirty="0">
                <a:solidFill>
                  <a:prstClr val="black"/>
                </a:solidFill>
                <a:latin typeface="Calibri"/>
              </a:rPr>
              <a:t>000 </a:t>
            </a:r>
            <a:r>
              <a:rPr lang="es-PE" sz="2000" dirty="0" err="1">
                <a:solidFill>
                  <a:prstClr val="black"/>
                </a:solidFill>
                <a:latin typeface="Calibri"/>
              </a:rPr>
              <a:t>Students</a:t>
            </a:r>
            <a:endParaRPr lang="es-PE" sz="2000" dirty="0">
              <a:solidFill>
                <a:prstClr val="black"/>
              </a:solidFill>
              <a:latin typeface="Calibri"/>
            </a:endParaRPr>
          </a:p>
          <a:p>
            <a:pPr fontAlgn="auto">
              <a:spcBef>
                <a:spcPts val="600"/>
              </a:spcBef>
              <a:spcAft>
                <a:spcPts val="600"/>
              </a:spcAft>
              <a:defRPr/>
            </a:pPr>
            <a:endParaRPr lang="es-PE" sz="2000" dirty="0">
              <a:solidFill>
                <a:prstClr val="black"/>
              </a:solidFill>
              <a:latin typeface="Calibri"/>
            </a:endParaRPr>
          </a:p>
        </p:txBody>
      </p:sp>
      <p:sp>
        <p:nvSpPr>
          <p:cNvPr id="3" name="2 Flecha derecha"/>
          <p:cNvSpPr/>
          <p:nvPr/>
        </p:nvSpPr>
        <p:spPr>
          <a:xfrm>
            <a:off x="3348038" y="2636838"/>
            <a:ext cx="10795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nvGrpSpPr>
          <p:cNvPr id="5" name="4 Grupo"/>
          <p:cNvGrpSpPr/>
          <p:nvPr/>
        </p:nvGrpSpPr>
        <p:grpSpPr>
          <a:xfrm>
            <a:off x="0" y="6072206"/>
            <a:ext cx="9144000" cy="785794"/>
            <a:chOff x="0" y="6072206"/>
            <a:chExt cx="9144000" cy="785794"/>
          </a:xfrm>
        </p:grpSpPr>
        <p:pic>
          <p:nvPicPr>
            <p:cNvPr id="6" name="Picture 2"/>
            <p:cNvPicPr>
              <a:picLocks noChangeAspect="1" noChangeArrowheads="1"/>
            </p:cNvPicPr>
            <p:nvPr/>
          </p:nvPicPr>
          <p:blipFill>
            <a:blip r:embed="rId4"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7" name="6 Imagen" descr="BARRAWWW.jpg"/>
            <p:cNvPicPr>
              <a:picLocks noChangeAspect="1"/>
            </p:cNvPicPr>
            <p:nvPr/>
          </p:nvPicPr>
          <p:blipFill>
            <a:blip r:embed="rId5" cstate="print"/>
            <a:stretch>
              <a:fillRect/>
            </a:stretch>
          </p:blipFill>
          <p:spPr>
            <a:xfrm>
              <a:off x="0" y="6597858"/>
              <a:ext cx="9144000" cy="260142"/>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
          <p:cNvPicPr>
            <a:picLocks noChangeAspect="1" noChangeArrowheads="1"/>
          </p:cNvPicPr>
          <p:nvPr/>
        </p:nvPicPr>
        <p:blipFill>
          <a:blip r:embed="rId3" cstate="print"/>
          <a:srcRect/>
          <a:stretch>
            <a:fillRect/>
          </a:stretch>
        </p:blipFill>
        <p:spPr bwMode="auto">
          <a:xfrm>
            <a:off x="7429512" y="1"/>
            <a:ext cx="1714488" cy="1714488"/>
          </a:xfrm>
          <a:prstGeom prst="rect">
            <a:avLst/>
          </a:prstGeom>
          <a:noFill/>
          <a:ln w="9525">
            <a:noFill/>
            <a:miter lim="800000"/>
            <a:headEnd/>
            <a:tailEnd/>
          </a:ln>
          <a:effectLst/>
        </p:spPr>
      </p:pic>
      <p:cxnSp>
        <p:nvCxnSpPr>
          <p:cNvPr id="6" name="5 Conector recto"/>
          <p:cNvCxnSpPr/>
          <p:nvPr/>
        </p:nvCxnSpPr>
        <p:spPr>
          <a:xfrm>
            <a:off x="-14288" y="6786563"/>
            <a:ext cx="9158288" cy="71437"/>
          </a:xfrm>
          <a:prstGeom prst="line">
            <a:avLst/>
          </a:prstGeom>
          <a:ln w="203200">
            <a:solidFill>
              <a:srgbClr val="FF0000"/>
            </a:solidFill>
          </a:ln>
          <a:effectLst/>
        </p:spPr>
        <p:style>
          <a:lnRef idx="3">
            <a:schemeClr val="accent5"/>
          </a:lnRef>
          <a:fillRef idx="0">
            <a:schemeClr val="accent5"/>
          </a:fillRef>
          <a:effectRef idx="2">
            <a:schemeClr val="accent5"/>
          </a:effectRef>
          <a:fontRef idx="minor">
            <a:schemeClr val="tx1"/>
          </a:fontRef>
        </p:style>
      </p:cxnSp>
      <p:sp>
        <p:nvSpPr>
          <p:cNvPr id="2" name="1 Elipse"/>
          <p:cNvSpPr/>
          <p:nvPr/>
        </p:nvSpPr>
        <p:spPr>
          <a:xfrm>
            <a:off x="2223280" y="2083594"/>
            <a:ext cx="5081588" cy="3500438"/>
          </a:xfrm>
          <a:prstGeom prst="ellipse">
            <a:avLst/>
          </a:prstGeom>
          <a:blipFill>
            <a:blip r:embed="rId4" cstate="print"/>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pSp>
        <p:nvGrpSpPr>
          <p:cNvPr id="46" name="45 Grupo"/>
          <p:cNvGrpSpPr>
            <a:grpSpLocks/>
          </p:cNvGrpSpPr>
          <p:nvPr/>
        </p:nvGrpSpPr>
        <p:grpSpPr bwMode="auto">
          <a:xfrm>
            <a:off x="3186113" y="3603625"/>
            <a:ext cx="315912" cy="230188"/>
            <a:chOff x="10628134" y="4599986"/>
            <a:chExt cx="496594" cy="341182"/>
          </a:xfrm>
        </p:grpSpPr>
        <p:sp>
          <p:nvSpPr>
            <p:cNvPr id="47" name="46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48" name="47 Rectángulo"/>
            <p:cNvSpPr/>
            <p:nvPr/>
          </p:nvSpPr>
          <p:spPr>
            <a:xfrm>
              <a:off x="10807806" y="4778812"/>
              <a:ext cx="137249" cy="1623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52" name="51 Grupo"/>
          <p:cNvGrpSpPr>
            <a:grpSpLocks/>
          </p:cNvGrpSpPr>
          <p:nvPr/>
        </p:nvGrpSpPr>
        <p:grpSpPr bwMode="auto">
          <a:xfrm>
            <a:off x="3779838" y="2346325"/>
            <a:ext cx="317500" cy="230188"/>
            <a:chOff x="10628134" y="4599986"/>
            <a:chExt cx="496594" cy="341182"/>
          </a:xfrm>
        </p:grpSpPr>
        <p:sp>
          <p:nvSpPr>
            <p:cNvPr id="53" name="52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54" name="53 Rectángulo"/>
            <p:cNvSpPr/>
            <p:nvPr/>
          </p:nvSpPr>
          <p:spPr>
            <a:xfrm>
              <a:off x="10809390" y="4778812"/>
              <a:ext cx="134080" cy="1623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55" name="54 Grupo"/>
          <p:cNvGrpSpPr>
            <a:grpSpLocks/>
          </p:cNvGrpSpPr>
          <p:nvPr/>
        </p:nvGrpSpPr>
        <p:grpSpPr bwMode="auto">
          <a:xfrm>
            <a:off x="3938588" y="4386263"/>
            <a:ext cx="315912" cy="230187"/>
            <a:chOff x="10628134" y="4599986"/>
            <a:chExt cx="496594" cy="341182"/>
          </a:xfrm>
        </p:grpSpPr>
        <p:sp>
          <p:nvSpPr>
            <p:cNvPr id="56" name="55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57" name="56 Rectángulo"/>
            <p:cNvSpPr/>
            <p:nvPr/>
          </p:nvSpPr>
          <p:spPr>
            <a:xfrm>
              <a:off x="10807806" y="4778813"/>
              <a:ext cx="137249" cy="16235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58" name="57 Grupo"/>
          <p:cNvGrpSpPr>
            <a:grpSpLocks/>
          </p:cNvGrpSpPr>
          <p:nvPr/>
        </p:nvGrpSpPr>
        <p:grpSpPr bwMode="auto">
          <a:xfrm>
            <a:off x="2978151" y="2888456"/>
            <a:ext cx="317500" cy="230187"/>
            <a:chOff x="10628134" y="4599986"/>
            <a:chExt cx="496594" cy="341182"/>
          </a:xfrm>
        </p:grpSpPr>
        <p:sp>
          <p:nvSpPr>
            <p:cNvPr id="59" name="58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60" name="59 Rectángulo"/>
            <p:cNvSpPr/>
            <p:nvPr/>
          </p:nvSpPr>
          <p:spPr>
            <a:xfrm>
              <a:off x="10809390" y="4778813"/>
              <a:ext cx="134080" cy="16235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61" name="60 Grupo"/>
          <p:cNvGrpSpPr>
            <a:grpSpLocks/>
          </p:cNvGrpSpPr>
          <p:nvPr/>
        </p:nvGrpSpPr>
        <p:grpSpPr bwMode="auto">
          <a:xfrm>
            <a:off x="5100638" y="2373313"/>
            <a:ext cx="317500" cy="230187"/>
            <a:chOff x="10628134" y="4599986"/>
            <a:chExt cx="496594" cy="341182"/>
          </a:xfrm>
        </p:grpSpPr>
        <p:sp>
          <p:nvSpPr>
            <p:cNvPr id="64" name="63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65" name="64 Rectángulo"/>
            <p:cNvSpPr/>
            <p:nvPr/>
          </p:nvSpPr>
          <p:spPr>
            <a:xfrm>
              <a:off x="10809390" y="4778813"/>
              <a:ext cx="134080" cy="16235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67" name="66 Grupo"/>
          <p:cNvGrpSpPr>
            <a:grpSpLocks/>
          </p:cNvGrpSpPr>
          <p:nvPr/>
        </p:nvGrpSpPr>
        <p:grpSpPr bwMode="auto">
          <a:xfrm>
            <a:off x="6030913" y="4259263"/>
            <a:ext cx="315912" cy="230187"/>
            <a:chOff x="10628134" y="4599986"/>
            <a:chExt cx="496594" cy="341182"/>
          </a:xfrm>
        </p:grpSpPr>
        <p:sp>
          <p:nvSpPr>
            <p:cNvPr id="68" name="67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69" name="68 Rectángulo"/>
            <p:cNvSpPr/>
            <p:nvPr/>
          </p:nvSpPr>
          <p:spPr>
            <a:xfrm>
              <a:off x="10807806" y="4778813"/>
              <a:ext cx="137249" cy="16235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70" name="69 Grupo"/>
          <p:cNvGrpSpPr>
            <a:grpSpLocks/>
          </p:cNvGrpSpPr>
          <p:nvPr/>
        </p:nvGrpSpPr>
        <p:grpSpPr bwMode="auto">
          <a:xfrm>
            <a:off x="5580063" y="3429000"/>
            <a:ext cx="315912" cy="230188"/>
            <a:chOff x="10628134" y="4599986"/>
            <a:chExt cx="496594" cy="341182"/>
          </a:xfrm>
        </p:grpSpPr>
        <p:sp>
          <p:nvSpPr>
            <p:cNvPr id="71" name="70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74" name="73 Rectángulo"/>
            <p:cNvSpPr/>
            <p:nvPr/>
          </p:nvSpPr>
          <p:spPr>
            <a:xfrm>
              <a:off x="10807806" y="4778812"/>
              <a:ext cx="137249" cy="1623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75" name="74 Grupo"/>
          <p:cNvGrpSpPr>
            <a:grpSpLocks/>
          </p:cNvGrpSpPr>
          <p:nvPr/>
        </p:nvGrpSpPr>
        <p:grpSpPr bwMode="auto">
          <a:xfrm>
            <a:off x="4603750" y="3228976"/>
            <a:ext cx="642937" cy="642937"/>
            <a:chOff x="10628134" y="4599986"/>
            <a:chExt cx="496594" cy="341182"/>
          </a:xfrm>
        </p:grpSpPr>
        <p:sp>
          <p:nvSpPr>
            <p:cNvPr id="76" name="75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77" name="76 Rectángulo"/>
            <p:cNvSpPr/>
            <p:nvPr/>
          </p:nvSpPr>
          <p:spPr>
            <a:xfrm>
              <a:off x="10808379" y="4780265"/>
              <a:ext cx="136104" cy="1609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aphicFrame>
        <p:nvGraphicFramePr>
          <p:cNvPr id="32" name="31 Diagrama"/>
          <p:cNvGraphicFramePr/>
          <p:nvPr>
            <p:extLst>
              <p:ext uri="{D42A27DB-BD31-4B8C-83A1-F6EECF244321}">
                <p14:modId xmlns:p14="http://schemas.microsoft.com/office/powerpoint/2010/main" val="2354495277"/>
              </p:ext>
            </p:extLst>
          </p:nvPr>
        </p:nvGraphicFramePr>
        <p:xfrm>
          <a:off x="-411511" y="2461419"/>
          <a:ext cx="3859562" cy="40491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5" name="34 Diagrama"/>
          <p:cNvGraphicFramePr/>
          <p:nvPr>
            <p:extLst>
              <p:ext uri="{D42A27DB-BD31-4B8C-83A1-F6EECF244321}">
                <p14:modId xmlns:p14="http://schemas.microsoft.com/office/powerpoint/2010/main" val="85880629"/>
              </p:ext>
            </p:extLst>
          </p:nvPr>
        </p:nvGraphicFramePr>
        <p:xfrm>
          <a:off x="4649540" y="2834439"/>
          <a:ext cx="5486400" cy="3200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5" name="84 Rectángulo redondeado"/>
          <p:cNvSpPr/>
          <p:nvPr/>
        </p:nvSpPr>
        <p:spPr>
          <a:xfrm>
            <a:off x="6012656" y="857246"/>
            <a:ext cx="2663799" cy="1012830"/>
          </a:xfrm>
          <a:prstGeom prst="roundRect">
            <a:avLst/>
          </a:prstGeom>
          <a:solidFill>
            <a:srgbClr val="E2AD2A"/>
          </a:solidFill>
          <a:ln>
            <a:solidFill>
              <a:srgbClr val="E2AD2A"/>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PE" sz="2000" b="1" dirty="0">
                <a:solidFill>
                  <a:schemeClr val="bg1"/>
                </a:solidFill>
              </a:rPr>
              <a:t>ODA TIC: </a:t>
            </a:r>
            <a:r>
              <a:rPr lang="es-ES" sz="2200" dirty="0" err="1">
                <a:solidFill>
                  <a:schemeClr val="bg1"/>
                </a:solidFill>
              </a:rPr>
              <a:t>Support</a:t>
            </a:r>
            <a:r>
              <a:rPr lang="es-ES" sz="2200" dirty="0">
                <a:solidFill>
                  <a:schemeClr val="bg1"/>
                </a:solidFill>
              </a:rPr>
              <a:t> </a:t>
            </a:r>
            <a:r>
              <a:rPr lang="es-ES" sz="2200" dirty="0" err="1">
                <a:solidFill>
                  <a:schemeClr val="bg1"/>
                </a:solidFill>
              </a:rPr>
              <a:t>for</a:t>
            </a:r>
            <a:r>
              <a:rPr lang="es-ES" sz="2200" dirty="0">
                <a:solidFill>
                  <a:schemeClr val="bg1"/>
                </a:solidFill>
              </a:rPr>
              <a:t> </a:t>
            </a:r>
            <a:r>
              <a:rPr lang="es-ES" sz="2200" dirty="0" err="1">
                <a:solidFill>
                  <a:schemeClr val="bg1"/>
                </a:solidFill>
              </a:rPr>
              <a:t>management</a:t>
            </a:r>
            <a:r>
              <a:rPr lang="es-ES" sz="2200" dirty="0">
                <a:solidFill>
                  <a:schemeClr val="bg1"/>
                </a:solidFill>
              </a:rPr>
              <a:t> of</a:t>
            </a:r>
          </a:p>
          <a:p>
            <a:pPr algn="ctr" fontAlgn="auto">
              <a:spcBef>
                <a:spcPts val="0"/>
              </a:spcBef>
              <a:spcAft>
                <a:spcPts val="0"/>
              </a:spcAft>
              <a:defRPr/>
            </a:pPr>
            <a:r>
              <a:rPr lang="es-PE" sz="2200" dirty="0">
                <a:solidFill>
                  <a:schemeClr val="bg1"/>
                </a:solidFill>
              </a:rPr>
              <a:t> TIC </a:t>
            </a:r>
            <a:r>
              <a:rPr lang="es-PE" sz="2200" dirty="0" err="1">
                <a:solidFill>
                  <a:schemeClr val="bg1"/>
                </a:solidFill>
              </a:rPr>
              <a:t>resources</a:t>
            </a:r>
            <a:endParaRPr lang="es-MX" sz="2200" dirty="0">
              <a:solidFill>
                <a:schemeClr val="bg1"/>
              </a:solidFill>
            </a:endParaRPr>
          </a:p>
        </p:txBody>
      </p:sp>
      <p:cxnSp>
        <p:nvCxnSpPr>
          <p:cNvPr id="87" name="86 Conector recto de flecha"/>
          <p:cNvCxnSpPr>
            <a:stCxn id="85" idx="2"/>
            <a:endCxn id="2" idx="7"/>
          </p:cNvCxnSpPr>
          <p:nvPr/>
        </p:nvCxnSpPr>
        <p:spPr>
          <a:xfrm flipH="1">
            <a:off x="6560687" y="1870076"/>
            <a:ext cx="783869" cy="726145"/>
          </a:xfrm>
          <a:prstGeom prst="straightConnector1">
            <a:avLst/>
          </a:prstGeom>
          <a:ln w="38100">
            <a:solidFill>
              <a:srgbClr val="E2AD2A"/>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rot="2438946">
            <a:off x="-150813" y="6049963"/>
            <a:ext cx="2105026" cy="254000"/>
          </a:xfrm>
          <a:prstGeom prst="rect">
            <a:avLst/>
          </a:prstGeom>
          <a:noFill/>
        </p:spPr>
        <p:txBody>
          <a:bodyPr wrap="none">
            <a:spAutoFit/>
          </a:bodyPr>
          <a:lstStyle/>
          <a:p>
            <a:pPr fontAlgn="auto">
              <a:spcBef>
                <a:spcPts val="0"/>
              </a:spcBef>
              <a:spcAft>
                <a:spcPts val="0"/>
              </a:spcAft>
              <a:defRPr/>
            </a:pPr>
            <a:r>
              <a:rPr lang="es-PE" sz="1050" dirty="0">
                <a:solidFill>
                  <a:prstClr val="white"/>
                </a:solidFill>
                <a:latin typeface="Calibri"/>
              </a:rPr>
              <a:t>COMPONENTE PEDAGÓGICO</a:t>
            </a:r>
          </a:p>
        </p:txBody>
      </p:sp>
      <p:graphicFrame>
        <p:nvGraphicFramePr>
          <p:cNvPr id="92" name="91 Diagrama"/>
          <p:cNvGraphicFramePr/>
          <p:nvPr>
            <p:extLst>
              <p:ext uri="{D42A27DB-BD31-4B8C-83A1-F6EECF244321}">
                <p14:modId xmlns:p14="http://schemas.microsoft.com/office/powerpoint/2010/main" val="2985267034"/>
              </p:ext>
            </p:extLst>
          </p:nvPr>
        </p:nvGraphicFramePr>
        <p:xfrm>
          <a:off x="1187624" y="260648"/>
          <a:ext cx="3913014" cy="211296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nvGrpSpPr>
          <p:cNvPr id="73" name="72 Grupo"/>
          <p:cNvGrpSpPr>
            <a:grpSpLocks/>
          </p:cNvGrpSpPr>
          <p:nvPr/>
        </p:nvGrpSpPr>
        <p:grpSpPr bwMode="auto">
          <a:xfrm>
            <a:off x="3448051" y="4616450"/>
            <a:ext cx="317500" cy="231775"/>
            <a:chOff x="10628134" y="4599986"/>
            <a:chExt cx="496594" cy="341182"/>
          </a:xfrm>
        </p:grpSpPr>
        <p:sp>
          <p:nvSpPr>
            <p:cNvPr id="78" name="77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84" name="83 Rectángulo"/>
            <p:cNvSpPr/>
            <p:nvPr/>
          </p:nvSpPr>
          <p:spPr>
            <a:xfrm>
              <a:off x="10809390" y="4779924"/>
              <a:ext cx="134080" cy="16124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37" name="36 Grupo"/>
          <p:cNvGrpSpPr/>
          <p:nvPr/>
        </p:nvGrpSpPr>
        <p:grpSpPr>
          <a:xfrm>
            <a:off x="0" y="6072206"/>
            <a:ext cx="9144000" cy="785794"/>
            <a:chOff x="0" y="6072206"/>
            <a:chExt cx="9144000" cy="785794"/>
          </a:xfrm>
        </p:grpSpPr>
        <p:pic>
          <p:nvPicPr>
            <p:cNvPr id="38" name="Picture 2"/>
            <p:cNvPicPr>
              <a:picLocks noChangeAspect="1" noChangeArrowheads="1"/>
            </p:cNvPicPr>
            <p:nvPr/>
          </p:nvPicPr>
          <p:blipFill>
            <a:blip r:embed="rId20"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39" name="38 Imagen" descr="BARRAWWW.jpg"/>
            <p:cNvPicPr>
              <a:picLocks noChangeAspect="1"/>
            </p:cNvPicPr>
            <p:nvPr/>
          </p:nvPicPr>
          <p:blipFill>
            <a:blip r:embed="rId21" cstate="print"/>
            <a:stretch>
              <a:fillRect/>
            </a:stretch>
          </p:blipFill>
          <p:spPr>
            <a:xfrm>
              <a:off x="0" y="6597858"/>
              <a:ext cx="9144000" cy="26014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2" grpId="0">
        <p:bldAsOne/>
      </p:bldGraphic>
      <p:bldGraphic spid="35" grpId="0">
        <p:bldAsOne/>
      </p:bldGraphic>
      <p:bldP spid="85" grpId="0" animBg="1"/>
      <p:bldGraphic spid="9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Hexágono"/>
          <p:cNvSpPr/>
          <p:nvPr/>
        </p:nvSpPr>
        <p:spPr>
          <a:xfrm>
            <a:off x="6392863" y="1911350"/>
            <a:ext cx="2476500" cy="1830388"/>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6" name="5 Elipse"/>
          <p:cNvSpPr/>
          <p:nvPr/>
        </p:nvSpPr>
        <p:spPr>
          <a:xfrm>
            <a:off x="3360738" y="1579563"/>
            <a:ext cx="3376612" cy="2941637"/>
          </a:xfrm>
          <a:prstGeom prst="ellipse">
            <a:avLst/>
          </a:prstGeom>
          <a:blipFill>
            <a:blip r:embed="rId2" cstate="print"/>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grpSp>
        <p:nvGrpSpPr>
          <p:cNvPr id="7" name="6 Grupo"/>
          <p:cNvGrpSpPr>
            <a:grpSpLocks/>
          </p:cNvGrpSpPr>
          <p:nvPr/>
        </p:nvGrpSpPr>
        <p:grpSpPr bwMode="auto">
          <a:xfrm>
            <a:off x="4376738" y="2166938"/>
            <a:ext cx="315912" cy="230187"/>
            <a:chOff x="10628134" y="4599986"/>
            <a:chExt cx="496594" cy="341182"/>
          </a:xfrm>
        </p:grpSpPr>
        <p:sp>
          <p:nvSpPr>
            <p:cNvPr id="8" name="7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9" name="8 Rectángulo"/>
            <p:cNvSpPr/>
            <p:nvPr/>
          </p:nvSpPr>
          <p:spPr>
            <a:xfrm>
              <a:off x="10807806" y="4778813"/>
              <a:ext cx="137249" cy="16235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10" name="9 Grupo"/>
          <p:cNvGrpSpPr>
            <a:grpSpLocks/>
          </p:cNvGrpSpPr>
          <p:nvPr/>
        </p:nvGrpSpPr>
        <p:grpSpPr bwMode="auto">
          <a:xfrm>
            <a:off x="5438775" y="1735138"/>
            <a:ext cx="315913" cy="230187"/>
            <a:chOff x="10628134" y="4599986"/>
            <a:chExt cx="496594" cy="341182"/>
          </a:xfrm>
        </p:grpSpPr>
        <p:sp>
          <p:nvSpPr>
            <p:cNvPr id="11" name="10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12" name="11 Rectángulo"/>
            <p:cNvSpPr/>
            <p:nvPr/>
          </p:nvSpPr>
          <p:spPr>
            <a:xfrm>
              <a:off x="10807806" y="4778813"/>
              <a:ext cx="137250" cy="16235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13" name="12 Grupo"/>
          <p:cNvGrpSpPr>
            <a:grpSpLocks/>
          </p:cNvGrpSpPr>
          <p:nvPr/>
        </p:nvGrpSpPr>
        <p:grpSpPr bwMode="auto">
          <a:xfrm>
            <a:off x="3627438" y="2765425"/>
            <a:ext cx="317500" cy="230188"/>
            <a:chOff x="10628134" y="4599986"/>
            <a:chExt cx="496594" cy="341182"/>
          </a:xfrm>
        </p:grpSpPr>
        <p:sp>
          <p:nvSpPr>
            <p:cNvPr id="14" name="13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15" name="14 Rectángulo"/>
            <p:cNvSpPr/>
            <p:nvPr/>
          </p:nvSpPr>
          <p:spPr>
            <a:xfrm>
              <a:off x="10809390" y="4778812"/>
              <a:ext cx="134080" cy="1623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16" name="15 Grupo"/>
          <p:cNvGrpSpPr>
            <a:grpSpLocks/>
          </p:cNvGrpSpPr>
          <p:nvPr/>
        </p:nvGrpSpPr>
        <p:grpSpPr bwMode="auto">
          <a:xfrm>
            <a:off x="5332413" y="2300288"/>
            <a:ext cx="642937" cy="642937"/>
            <a:chOff x="10628134" y="4599986"/>
            <a:chExt cx="496594" cy="341182"/>
          </a:xfrm>
        </p:grpSpPr>
        <p:sp>
          <p:nvSpPr>
            <p:cNvPr id="17" name="16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18" name="17 Rectángulo"/>
            <p:cNvSpPr/>
            <p:nvPr/>
          </p:nvSpPr>
          <p:spPr>
            <a:xfrm>
              <a:off x="10808379" y="4780265"/>
              <a:ext cx="136104" cy="1609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20" name="19 Grupo"/>
          <p:cNvGrpSpPr>
            <a:grpSpLocks/>
          </p:cNvGrpSpPr>
          <p:nvPr/>
        </p:nvGrpSpPr>
        <p:grpSpPr bwMode="auto">
          <a:xfrm>
            <a:off x="5332413" y="3170238"/>
            <a:ext cx="317500" cy="230187"/>
            <a:chOff x="10628134" y="4599986"/>
            <a:chExt cx="496594" cy="341182"/>
          </a:xfrm>
        </p:grpSpPr>
        <p:sp>
          <p:nvSpPr>
            <p:cNvPr id="21" name="20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22" name="21 Rectángulo"/>
            <p:cNvSpPr/>
            <p:nvPr/>
          </p:nvSpPr>
          <p:spPr>
            <a:xfrm>
              <a:off x="10809390" y="4778813"/>
              <a:ext cx="134080" cy="16235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23" name="22 Grupo"/>
          <p:cNvGrpSpPr>
            <a:grpSpLocks/>
          </p:cNvGrpSpPr>
          <p:nvPr/>
        </p:nvGrpSpPr>
        <p:grpSpPr bwMode="auto">
          <a:xfrm>
            <a:off x="4533900" y="3263900"/>
            <a:ext cx="317500" cy="231775"/>
            <a:chOff x="10628134" y="4599986"/>
            <a:chExt cx="496594" cy="341182"/>
          </a:xfrm>
        </p:grpSpPr>
        <p:sp>
          <p:nvSpPr>
            <p:cNvPr id="24" name="23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25" name="24 Rectángulo"/>
            <p:cNvSpPr/>
            <p:nvPr/>
          </p:nvSpPr>
          <p:spPr>
            <a:xfrm>
              <a:off x="10809392" y="4779925"/>
              <a:ext cx="134080" cy="16124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grpSp>
        <p:nvGrpSpPr>
          <p:cNvPr id="26" name="25 Grupo"/>
          <p:cNvGrpSpPr>
            <a:grpSpLocks/>
          </p:cNvGrpSpPr>
          <p:nvPr/>
        </p:nvGrpSpPr>
        <p:grpSpPr bwMode="auto">
          <a:xfrm>
            <a:off x="5553075" y="3732213"/>
            <a:ext cx="315913" cy="231775"/>
            <a:chOff x="10628134" y="4599986"/>
            <a:chExt cx="496594" cy="341182"/>
          </a:xfrm>
        </p:grpSpPr>
        <p:sp>
          <p:nvSpPr>
            <p:cNvPr id="27" name="26 Flecha arriba"/>
            <p:cNvSpPr/>
            <p:nvPr/>
          </p:nvSpPr>
          <p:spPr>
            <a:xfrm>
              <a:off x="10628134" y="4599986"/>
              <a:ext cx="496594" cy="34118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28" name="27 Rectángulo"/>
            <p:cNvSpPr/>
            <p:nvPr/>
          </p:nvSpPr>
          <p:spPr>
            <a:xfrm>
              <a:off x="10807806" y="4779924"/>
              <a:ext cx="137250" cy="16124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grpSp>
      <p:sp>
        <p:nvSpPr>
          <p:cNvPr id="29" name="28 Flecha curvada hacia abajo"/>
          <p:cNvSpPr/>
          <p:nvPr/>
        </p:nvSpPr>
        <p:spPr>
          <a:xfrm rot="20381640">
            <a:off x="2949575" y="1265238"/>
            <a:ext cx="2192338" cy="6572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black"/>
              </a:solidFill>
            </a:endParaRPr>
          </a:p>
        </p:txBody>
      </p:sp>
      <p:sp>
        <p:nvSpPr>
          <p:cNvPr id="30" name="29 Flecha curvada hacia abajo"/>
          <p:cNvSpPr/>
          <p:nvPr/>
        </p:nvSpPr>
        <p:spPr>
          <a:xfrm flipV="1">
            <a:off x="3132138" y="4521200"/>
            <a:ext cx="2320925" cy="4540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black"/>
              </a:solidFill>
            </a:endParaRPr>
          </a:p>
        </p:txBody>
      </p:sp>
      <p:sp>
        <p:nvSpPr>
          <p:cNvPr id="31" name="30 CuadroTexto"/>
          <p:cNvSpPr txBox="1"/>
          <p:nvPr/>
        </p:nvSpPr>
        <p:spPr>
          <a:xfrm>
            <a:off x="2522538" y="5114925"/>
            <a:ext cx="3167062" cy="954088"/>
          </a:xfrm>
          <a:prstGeom prst="rect">
            <a:avLst/>
          </a:prstGeom>
          <a:noFill/>
          <a:ln w="19050">
            <a:solidFill>
              <a:schemeClr val="tx2">
                <a:lumMod val="50000"/>
              </a:schemeClr>
            </a:solidFill>
          </a:ln>
        </p:spPr>
        <p:txBody>
          <a:bodyPr>
            <a:spAutoFit/>
          </a:bodyPr>
          <a:lstStyle/>
          <a:p>
            <a:pPr fontAlgn="auto">
              <a:spcBef>
                <a:spcPts val="0"/>
              </a:spcBef>
              <a:spcAft>
                <a:spcPts val="0"/>
              </a:spcAft>
              <a:buFont typeface="Arial" pitchFamily="34" charset="0"/>
              <a:buChar char="•"/>
              <a:defRPr/>
            </a:pPr>
            <a:r>
              <a:rPr lang="es-ES" sz="1400" dirty="0" err="1">
                <a:solidFill>
                  <a:prstClr val="black"/>
                </a:solidFill>
                <a:latin typeface="Calibri"/>
              </a:rPr>
              <a:t>Collaborative</a:t>
            </a:r>
            <a:r>
              <a:rPr lang="es-ES" sz="1400" dirty="0">
                <a:solidFill>
                  <a:prstClr val="black"/>
                </a:solidFill>
                <a:latin typeface="Calibri"/>
              </a:rPr>
              <a:t> </a:t>
            </a:r>
            <a:r>
              <a:rPr lang="es-ES" sz="1400" dirty="0" err="1">
                <a:solidFill>
                  <a:prstClr val="black"/>
                </a:solidFill>
                <a:latin typeface="Calibri"/>
              </a:rPr>
              <a:t>programming</a:t>
            </a:r>
            <a:r>
              <a:rPr lang="es-ES" sz="1400" dirty="0">
                <a:solidFill>
                  <a:prstClr val="black"/>
                </a:solidFill>
                <a:latin typeface="Calibri"/>
              </a:rPr>
              <a:t>  of </a:t>
            </a:r>
            <a:r>
              <a:rPr lang="es-ES" sz="1400" dirty="0" err="1">
                <a:solidFill>
                  <a:prstClr val="black"/>
                </a:solidFill>
                <a:latin typeface="Calibri"/>
              </a:rPr>
              <a:t>class</a:t>
            </a:r>
            <a:r>
              <a:rPr lang="es-ES" sz="1400" dirty="0">
                <a:solidFill>
                  <a:prstClr val="black"/>
                </a:solidFill>
                <a:latin typeface="Calibri"/>
              </a:rPr>
              <a:t> </a:t>
            </a:r>
            <a:r>
              <a:rPr lang="es-ES" sz="1400" dirty="0" err="1">
                <a:solidFill>
                  <a:prstClr val="black"/>
                </a:solidFill>
                <a:latin typeface="Calibri"/>
              </a:rPr>
              <a:t>activities</a:t>
            </a:r>
            <a:r>
              <a:rPr lang="es-ES" sz="1400" dirty="0">
                <a:solidFill>
                  <a:prstClr val="black"/>
                </a:solidFill>
                <a:latin typeface="Calibri"/>
              </a:rPr>
              <a:t>.</a:t>
            </a:r>
          </a:p>
          <a:p>
            <a:pPr fontAlgn="auto">
              <a:spcBef>
                <a:spcPts val="0"/>
              </a:spcBef>
              <a:spcAft>
                <a:spcPts val="0"/>
              </a:spcAft>
              <a:buFont typeface="Arial" pitchFamily="34" charset="0"/>
              <a:buChar char="•"/>
              <a:defRPr/>
            </a:pPr>
            <a:r>
              <a:rPr lang="es-ES" sz="1400" dirty="0" err="1">
                <a:solidFill>
                  <a:prstClr val="black"/>
                </a:solidFill>
                <a:latin typeface="Calibri"/>
              </a:rPr>
              <a:t>Observation</a:t>
            </a:r>
            <a:r>
              <a:rPr lang="es-ES" sz="1400" dirty="0">
                <a:solidFill>
                  <a:prstClr val="black"/>
                </a:solidFill>
                <a:latin typeface="Calibri"/>
              </a:rPr>
              <a:t> of </a:t>
            </a:r>
            <a:r>
              <a:rPr lang="es-ES" sz="1400" dirty="0" err="1">
                <a:solidFill>
                  <a:prstClr val="black"/>
                </a:solidFill>
                <a:latin typeface="Calibri"/>
              </a:rPr>
              <a:t>class</a:t>
            </a:r>
            <a:r>
              <a:rPr lang="es-ES" sz="1400" dirty="0">
                <a:solidFill>
                  <a:prstClr val="black"/>
                </a:solidFill>
                <a:latin typeface="Calibri"/>
              </a:rPr>
              <a:t> </a:t>
            </a:r>
            <a:r>
              <a:rPr lang="es-ES" sz="1400" dirty="0" err="1">
                <a:solidFill>
                  <a:prstClr val="black"/>
                </a:solidFill>
                <a:latin typeface="Calibri"/>
              </a:rPr>
              <a:t>sessions</a:t>
            </a:r>
            <a:r>
              <a:rPr lang="es-ES" sz="1400" dirty="0">
                <a:solidFill>
                  <a:prstClr val="black"/>
                </a:solidFill>
                <a:latin typeface="Calibri"/>
              </a:rPr>
              <a:t>.</a:t>
            </a:r>
          </a:p>
          <a:p>
            <a:pPr fontAlgn="auto">
              <a:spcBef>
                <a:spcPts val="0"/>
              </a:spcBef>
              <a:spcAft>
                <a:spcPts val="0"/>
              </a:spcAft>
              <a:buFont typeface="Arial" pitchFamily="34" charset="0"/>
              <a:buChar char="•"/>
              <a:defRPr/>
            </a:pPr>
            <a:r>
              <a:rPr lang="es-ES" sz="1400" dirty="0" err="1">
                <a:solidFill>
                  <a:prstClr val="black"/>
                </a:solidFill>
                <a:latin typeface="Calibri"/>
              </a:rPr>
              <a:t>Reflection</a:t>
            </a:r>
            <a:r>
              <a:rPr lang="es-ES" sz="1400" dirty="0">
                <a:solidFill>
                  <a:prstClr val="black"/>
                </a:solidFill>
                <a:latin typeface="Calibri"/>
              </a:rPr>
              <a:t> of </a:t>
            </a:r>
            <a:r>
              <a:rPr lang="es-ES" sz="1400" dirty="0" err="1">
                <a:solidFill>
                  <a:prstClr val="black"/>
                </a:solidFill>
                <a:latin typeface="Calibri"/>
              </a:rPr>
              <a:t>teaching</a:t>
            </a:r>
            <a:r>
              <a:rPr lang="es-ES" sz="1400" dirty="0">
                <a:solidFill>
                  <a:prstClr val="black"/>
                </a:solidFill>
                <a:latin typeface="Calibri"/>
              </a:rPr>
              <a:t> </a:t>
            </a:r>
            <a:r>
              <a:rPr lang="es-ES" sz="1400" dirty="0" err="1">
                <a:solidFill>
                  <a:prstClr val="black"/>
                </a:solidFill>
                <a:latin typeface="Calibri"/>
              </a:rPr>
              <a:t>practice</a:t>
            </a:r>
            <a:endParaRPr lang="es-ES" sz="1400" dirty="0">
              <a:solidFill>
                <a:prstClr val="black"/>
              </a:solidFill>
              <a:latin typeface="Calibri"/>
            </a:endParaRPr>
          </a:p>
        </p:txBody>
      </p:sp>
      <p:sp>
        <p:nvSpPr>
          <p:cNvPr id="29710" name="31 CuadroTexto"/>
          <p:cNvSpPr txBox="1">
            <a:spLocks noChangeArrowheads="1"/>
          </p:cNvSpPr>
          <p:nvPr/>
        </p:nvSpPr>
        <p:spPr bwMode="auto">
          <a:xfrm>
            <a:off x="6737350" y="2081213"/>
            <a:ext cx="2022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PE" altLang="es-PE" sz="1400">
                <a:solidFill>
                  <a:srgbClr val="FF0000"/>
                </a:solidFill>
              </a:rPr>
              <a:t>PRODUCT:</a:t>
            </a:r>
          </a:p>
          <a:p>
            <a:pPr eaLnBrk="1" hangingPunct="1">
              <a:spcBef>
                <a:spcPct val="0"/>
              </a:spcBef>
              <a:buFontTx/>
              <a:buNone/>
            </a:pPr>
            <a:r>
              <a:rPr lang="es-PE" altLang="es-PE" sz="1400">
                <a:solidFill>
                  <a:srgbClr val="000000"/>
                </a:solidFill>
              </a:rPr>
              <a:t>Improvement of teaching practice</a:t>
            </a:r>
          </a:p>
          <a:p>
            <a:pPr eaLnBrk="1" hangingPunct="1">
              <a:spcBef>
                <a:spcPct val="0"/>
              </a:spcBef>
              <a:buFontTx/>
              <a:buNone/>
            </a:pPr>
            <a:r>
              <a:rPr lang="en-US" altLang="es-PE" sz="1400">
                <a:solidFill>
                  <a:srgbClr val="000000"/>
                </a:solidFill>
              </a:rPr>
              <a:t>Development of a guide with the best sessions activities</a:t>
            </a:r>
          </a:p>
        </p:txBody>
      </p:sp>
      <p:sp>
        <p:nvSpPr>
          <p:cNvPr id="34" name="33 CuadroTexto"/>
          <p:cNvSpPr txBox="1"/>
          <p:nvPr/>
        </p:nvSpPr>
        <p:spPr>
          <a:xfrm>
            <a:off x="747926" y="1485825"/>
            <a:ext cx="461665" cy="3185372"/>
          </a:xfrm>
          <a:prstGeom prst="rect">
            <a:avLst/>
          </a:prstGeom>
          <a:solidFill>
            <a:schemeClr val="accent1">
              <a:lumMod val="20000"/>
              <a:lumOff val="80000"/>
            </a:schemeClr>
          </a:solidFill>
        </p:spPr>
        <p:txBody>
          <a:bodyPr vert="vert270">
            <a:spAutoFit/>
          </a:bodyPr>
          <a:lstStyle/>
          <a:p>
            <a:pPr algn="ctr" fontAlgn="auto">
              <a:spcBef>
                <a:spcPts val="0"/>
              </a:spcBef>
              <a:spcAft>
                <a:spcPts val="0"/>
              </a:spcAft>
              <a:defRPr/>
            </a:pPr>
            <a:r>
              <a:rPr lang="es-PE" dirty="0">
                <a:solidFill>
                  <a:prstClr val="black"/>
                </a:solidFill>
                <a:latin typeface="Calibri"/>
              </a:rPr>
              <a:t>TRAINING</a:t>
            </a:r>
          </a:p>
        </p:txBody>
      </p:sp>
      <p:sp>
        <p:nvSpPr>
          <p:cNvPr id="35" name="34 CuadroTexto"/>
          <p:cNvSpPr txBox="1"/>
          <p:nvPr/>
        </p:nvSpPr>
        <p:spPr>
          <a:xfrm rot="16200000">
            <a:off x="-1635919" y="2724944"/>
            <a:ext cx="3887788" cy="400050"/>
          </a:xfrm>
          <a:prstGeom prst="rect">
            <a:avLst/>
          </a:prstGeom>
          <a:solidFill>
            <a:schemeClr val="accent2">
              <a:lumMod val="60000"/>
              <a:lumOff val="40000"/>
            </a:schemeClr>
          </a:solidFill>
        </p:spPr>
        <p:txBody>
          <a:bodyPr>
            <a:spAutoFit/>
          </a:bodyPr>
          <a:lstStyle/>
          <a:p>
            <a:pPr algn="ctr" fontAlgn="auto">
              <a:spcBef>
                <a:spcPts val="0"/>
              </a:spcBef>
              <a:spcAft>
                <a:spcPts val="0"/>
              </a:spcAft>
              <a:defRPr/>
            </a:pPr>
            <a:r>
              <a:rPr lang="es-PE" sz="2000" dirty="0" err="1">
                <a:solidFill>
                  <a:prstClr val="black"/>
                </a:solidFill>
                <a:latin typeface="Calibri"/>
              </a:rPr>
              <a:t>Ministry</a:t>
            </a:r>
            <a:r>
              <a:rPr lang="es-PE" sz="2000" dirty="0">
                <a:solidFill>
                  <a:prstClr val="black"/>
                </a:solidFill>
                <a:latin typeface="Calibri"/>
              </a:rPr>
              <a:t> of </a:t>
            </a:r>
            <a:r>
              <a:rPr lang="es-PE" sz="2000" dirty="0" err="1">
                <a:solidFill>
                  <a:prstClr val="black"/>
                </a:solidFill>
                <a:latin typeface="Calibri"/>
              </a:rPr>
              <a:t>Education</a:t>
            </a:r>
            <a:endParaRPr lang="es-PE" sz="2000" dirty="0">
              <a:solidFill>
                <a:prstClr val="black"/>
              </a:solidFill>
              <a:latin typeface="Calibri"/>
            </a:endParaRPr>
          </a:p>
        </p:txBody>
      </p:sp>
      <p:graphicFrame>
        <p:nvGraphicFramePr>
          <p:cNvPr id="36" name="35 Diagrama"/>
          <p:cNvGraphicFramePr/>
          <p:nvPr>
            <p:extLst>
              <p:ext uri="{D42A27DB-BD31-4B8C-83A1-F6EECF244321}">
                <p14:modId xmlns:p14="http://schemas.microsoft.com/office/powerpoint/2010/main" val="535113474"/>
              </p:ext>
            </p:extLst>
          </p:nvPr>
        </p:nvGraphicFramePr>
        <p:xfrm>
          <a:off x="899592" y="1628800"/>
          <a:ext cx="259228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31 Grupo"/>
          <p:cNvGrpSpPr/>
          <p:nvPr/>
        </p:nvGrpSpPr>
        <p:grpSpPr>
          <a:xfrm>
            <a:off x="0" y="6072206"/>
            <a:ext cx="9144000" cy="785794"/>
            <a:chOff x="0" y="6072206"/>
            <a:chExt cx="9144000" cy="785794"/>
          </a:xfrm>
        </p:grpSpPr>
        <p:pic>
          <p:nvPicPr>
            <p:cNvPr id="37" name="Picture 2"/>
            <p:cNvPicPr>
              <a:picLocks noChangeAspect="1" noChangeArrowheads="1"/>
            </p:cNvPicPr>
            <p:nvPr/>
          </p:nvPicPr>
          <p:blipFill>
            <a:blip r:embed="rId8"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38" name="37 Imagen" descr="BARRAWWW.jpg"/>
            <p:cNvPicPr>
              <a:picLocks noChangeAspect="1"/>
            </p:cNvPicPr>
            <p:nvPr/>
          </p:nvPicPr>
          <p:blipFill>
            <a:blip r:embed="rId9" cstate="print"/>
            <a:stretch>
              <a:fillRect/>
            </a:stretch>
          </p:blipFill>
          <p:spPr>
            <a:xfrm>
              <a:off x="0" y="6597858"/>
              <a:ext cx="9144000" cy="260142"/>
            </a:xfrm>
            <a:prstGeom prst="rect">
              <a:avLst/>
            </a:prstGeom>
          </p:spPr>
        </p:pic>
      </p:grpSp>
      <p:pic>
        <p:nvPicPr>
          <p:cNvPr id="39" name="Picture 3"/>
          <p:cNvPicPr>
            <a:picLocks noChangeAspect="1" noChangeArrowheads="1"/>
          </p:cNvPicPr>
          <p:nvPr/>
        </p:nvPicPr>
        <p:blipFill>
          <a:blip r:embed="rId10" cstate="print"/>
          <a:srcRect/>
          <a:stretch>
            <a:fillRect/>
          </a:stretch>
        </p:blipFill>
        <p:spPr bwMode="auto">
          <a:xfrm>
            <a:off x="7429512" y="1"/>
            <a:ext cx="1714488" cy="17144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3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19458" name="1 CuadroTexto"/>
          <p:cNvSpPr txBox="1">
            <a:spLocks noChangeArrowheads="1"/>
          </p:cNvSpPr>
          <p:nvPr/>
        </p:nvSpPr>
        <p:spPr bwMode="auto">
          <a:xfrm>
            <a:off x="395288" y="620713"/>
            <a:ext cx="845185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endParaRPr lang="en-US" altLang="es-PE" sz="2800" b="1" dirty="0" smtClean="0"/>
          </a:p>
          <a:p>
            <a:pPr algn="ctr" eaLnBrk="1" hangingPunct="1">
              <a:spcBef>
                <a:spcPct val="0"/>
              </a:spcBef>
              <a:buClrTx/>
              <a:buSzTx/>
              <a:buFontTx/>
              <a:buNone/>
            </a:pPr>
            <a:r>
              <a:rPr lang="en-US" altLang="es-PE" sz="2800" b="1" dirty="0" smtClean="0">
                <a:solidFill>
                  <a:srgbClr val="FF0000"/>
                </a:solidFill>
              </a:rPr>
              <a:t>The </a:t>
            </a:r>
            <a:r>
              <a:rPr lang="en-US" altLang="es-PE" sz="2800" b="1" dirty="0">
                <a:solidFill>
                  <a:srgbClr val="FF0000"/>
                </a:solidFill>
              </a:rPr>
              <a:t>major active volcanoes in Peru</a:t>
            </a:r>
          </a:p>
          <a:p>
            <a:pPr eaLnBrk="1" hangingPunct="1">
              <a:spcBef>
                <a:spcPct val="0"/>
              </a:spcBef>
              <a:buClrTx/>
              <a:buSzTx/>
              <a:buFontTx/>
              <a:buNone/>
            </a:pPr>
            <a:endParaRPr lang="en-US" altLang="es-PE" sz="2800" b="1" dirty="0"/>
          </a:p>
          <a:p>
            <a:pPr algn="just" eaLnBrk="1" hangingPunct="1">
              <a:spcBef>
                <a:spcPct val="0"/>
              </a:spcBef>
              <a:buClrTx/>
              <a:buSzTx/>
              <a:buFontTx/>
              <a:buNone/>
            </a:pPr>
            <a:r>
              <a:rPr lang="en-US" altLang="es-PE" sz="2800" dirty="0"/>
              <a:t>The south of Peru is part of the Andes Volcanic Zone that  extending up to northern Chile. There are over </a:t>
            </a:r>
            <a:r>
              <a:rPr lang="en-US" altLang="es-PE" sz="2800" dirty="0" smtClean="0"/>
              <a:t>400 </a:t>
            </a:r>
            <a:r>
              <a:rPr lang="en-US" altLang="es-PE" sz="2800" dirty="0"/>
              <a:t>volcanoes in Peru. Most of these volcanoes are no longer active and do not represent any danger </a:t>
            </a:r>
            <a:r>
              <a:rPr lang="en-US" altLang="es-PE" sz="2800" dirty="0" smtClean="0"/>
              <a:t>so </a:t>
            </a:r>
            <a:r>
              <a:rPr lang="en-US" altLang="es-PE" sz="2800" dirty="0"/>
              <a:t>it is  </a:t>
            </a:r>
            <a:r>
              <a:rPr lang="en-US" altLang="es-PE" sz="2800" dirty="0" err="1"/>
              <a:t>Misti</a:t>
            </a:r>
            <a:r>
              <a:rPr lang="en-US" altLang="es-PE" sz="2800" dirty="0"/>
              <a:t>, </a:t>
            </a:r>
            <a:r>
              <a:rPr lang="en-US" altLang="es-PE" sz="2800" dirty="0" err="1"/>
              <a:t>Ubinas</a:t>
            </a:r>
            <a:r>
              <a:rPr lang="en-US" altLang="es-PE" sz="2800" dirty="0"/>
              <a:t>, </a:t>
            </a:r>
            <a:r>
              <a:rPr lang="en-US" altLang="es-PE" sz="2800" dirty="0" err="1"/>
              <a:t>Huaynaputina</a:t>
            </a:r>
            <a:r>
              <a:rPr lang="en-US" altLang="es-PE" sz="2800" dirty="0"/>
              <a:t>, </a:t>
            </a:r>
            <a:r>
              <a:rPr lang="en-US" altLang="es-PE" sz="2800" dirty="0" err="1"/>
              <a:t>Ticsani</a:t>
            </a:r>
            <a:r>
              <a:rPr lang="en-US" altLang="es-PE" sz="2800" dirty="0"/>
              <a:t>, Sara </a:t>
            </a:r>
            <a:r>
              <a:rPr lang="en-US" altLang="es-PE" sz="2800" dirty="0" err="1"/>
              <a:t>Sara</a:t>
            </a:r>
            <a:r>
              <a:rPr lang="en-US" altLang="es-PE" sz="2800" dirty="0"/>
              <a:t>, </a:t>
            </a:r>
            <a:r>
              <a:rPr lang="en-US" altLang="es-PE" sz="2800" dirty="0" err="1"/>
              <a:t>Sabancaya</a:t>
            </a:r>
            <a:r>
              <a:rPr lang="en-US" altLang="es-PE" sz="2800" dirty="0"/>
              <a:t>, </a:t>
            </a:r>
            <a:r>
              <a:rPr lang="en-US" altLang="es-PE" sz="2800" dirty="0" err="1"/>
              <a:t>Coropuna</a:t>
            </a:r>
            <a:r>
              <a:rPr lang="en-US" altLang="es-PE" sz="2800" dirty="0"/>
              <a:t>, </a:t>
            </a:r>
            <a:r>
              <a:rPr lang="en-US" altLang="es-PE" sz="2800" dirty="0" err="1"/>
              <a:t>Ampato</a:t>
            </a:r>
            <a:r>
              <a:rPr lang="en-US" altLang="es-PE" sz="2800" dirty="0"/>
              <a:t>, </a:t>
            </a:r>
            <a:r>
              <a:rPr lang="en-US" altLang="es-PE" sz="2800" dirty="0" err="1"/>
              <a:t>Tutupaca</a:t>
            </a:r>
            <a:r>
              <a:rPr lang="en-US" altLang="es-PE" sz="2800" dirty="0"/>
              <a:t>, </a:t>
            </a:r>
            <a:r>
              <a:rPr lang="en-US" altLang="es-PE" sz="2800" dirty="0" err="1"/>
              <a:t>Yucamane</a:t>
            </a:r>
            <a:r>
              <a:rPr lang="en-US" altLang="es-PE" sz="2800" dirty="0"/>
              <a:t>, </a:t>
            </a:r>
            <a:r>
              <a:rPr lang="en-US" altLang="es-PE" sz="2800" dirty="0" err="1"/>
              <a:t>Purupuruni</a:t>
            </a:r>
            <a:r>
              <a:rPr lang="en-US" altLang="es-PE" sz="2800" dirty="0"/>
              <a:t> and </a:t>
            </a:r>
            <a:r>
              <a:rPr lang="en-US" altLang="es-PE" sz="2800" dirty="0" err="1"/>
              <a:t>Casiri,and</a:t>
            </a:r>
            <a:r>
              <a:rPr lang="en-US" altLang="es-PE" sz="2800" dirty="0"/>
              <a:t> there are more volcanoes of which little activity.</a:t>
            </a:r>
          </a:p>
          <a:p>
            <a:pPr eaLnBrk="1" hangingPunct="1">
              <a:spcBef>
                <a:spcPct val="0"/>
              </a:spcBef>
              <a:buClrTx/>
              <a:buSzTx/>
              <a:buFontTx/>
              <a:buNone/>
            </a:pPr>
            <a:r>
              <a:rPr lang="es-MX" altLang="es-PE" sz="1600" dirty="0"/>
              <a:t/>
            </a:r>
            <a:br>
              <a:rPr lang="es-MX" altLang="es-PE" sz="1600" dirty="0"/>
            </a:br>
            <a:endParaRPr lang="es-MX" altLang="es-PE" sz="1600" dirty="0"/>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4" cstate="print"/>
            <a:stretch>
              <a:fillRect/>
            </a:stretch>
          </p:blipFill>
          <p:spPr>
            <a:xfrm>
              <a:off x="0" y="6597858"/>
              <a:ext cx="9144000" cy="260142"/>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 name="1 CuadroTexto"/>
          <p:cNvSpPr txBox="1"/>
          <p:nvPr/>
        </p:nvSpPr>
        <p:spPr>
          <a:xfrm>
            <a:off x="2195512" y="692150"/>
            <a:ext cx="5233999"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fontAlgn="auto">
              <a:spcBef>
                <a:spcPts val="0"/>
              </a:spcBef>
              <a:spcAft>
                <a:spcPts val="0"/>
              </a:spcAft>
              <a:defRPr/>
            </a:pPr>
            <a:r>
              <a:rPr lang="es-ES" sz="3600" dirty="0" smtClean="0">
                <a:solidFill>
                  <a:srgbClr val="FF0000"/>
                </a:solidFill>
                <a:latin typeface="Calibri"/>
              </a:rPr>
              <a:t>CONTENTS </a:t>
            </a:r>
            <a:r>
              <a:rPr lang="es-ES" sz="3600" dirty="0">
                <a:solidFill>
                  <a:srgbClr val="FF0000"/>
                </a:solidFill>
                <a:latin typeface="Calibri"/>
              </a:rPr>
              <a:t>OF TRAINING PROGRAM</a:t>
            </a:r>
          </a:p>
        </p:txBody>
      </p:sp>
      <p:sp>
        <p:nvSpPr>
          <p:cNvPr id="30723" name="2 CuadroTexto"/>
          <p:cNvSpPr txBox="1">
            <a:spLocks noChangeArrowheads="1"/>
          </p:cNvSpPr>
          <p:nvPr/>
        </p:nvSpPr>
        <p:spPr bwMode="auto">
          <a:xfrm>
            <a:off x="611560" y="2564904"/>
            <a:ext cx="828092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s-PE" sz="2800" dirty="0">
                <a:solidFill>
                  <a:srgbClr val="000000"/>
                </a:solidFill>
              </a:rPr>
              <a:t> Intercultural pedagogy.</a:t>
            </a:r>
          </a:p>
          <a:p>
            <a:pPr eaLnBrk="1" hangingPunct="1">
              <a:spcBef>
                <a:spcPct val="0"/>
              </a:spcBef>
            </a:pPr>
            <a:r>
              <a:rPr lang="en-US" altLang="es-PE" sz="2800" dirty="0">
                <a:solidFill>
                  <a:srgbClr val="000000"/>
                </a:solidFill>
              </a:rPr>
              <a:t> Pedagogical support: guidelines for pedagogical advice.</a:t>
            </a:r>
          </a:p>
          <a:p>
            <a:pPr eaLnBrk="1" hangingPunct="1">
              <a:spcBef>
                <a:spcPct val="0"/>
              </a:spcBef>
            </a:pPr>
            <a:r>
              <a:rPr lang="en-US" altLang="es-PE" sz="2800" dirty="0">
                <a:solidFill>
                  <a:srgbClr val="000000"/>
                </a:solidFill>
              </a:rPr>
              <a:t> Leadership.</a:t>
            </a:r>
          </a:p>
          <a:p>
            <a:pPr eaLnBrk="1" hangingPunct="1">
              <a:spcBef>
                <a:spcPct val="0"/>
              </a:spcBef>
            </a:pPr>
            <a:r>
              <a:rPr lang="en-US" altLang="es-PE" sz="2800" dirty="0">
                <a:solidFill>
                  <a:srgbClr val="000000"/>
                </a:solidFill>
              </a:rPr>
              <a:t> Didactic: communication, mathematics, native languages​​, curricula, community education and productive education.</a:t>
            </a:r>
          </a:p>
          <a:p>
            <a:pPr eaLnBrk="1" hangingPunct="1">
              <a:lnSpc>
                <a:spcPct val="150000"/>
              </a:lnSpc>
              <a:spcBef>
                <a:spcPct val="0"/>
              </a:spcBef>
              <a:buFontTx/>
              <a:buNone/>
            </a:pPr>
            <a:endParaRPr lang="es-PE" altLang="es-PE" sz="1800" dirty="0">
              <a:solidFill>
                <a:srgbClr val="000000"/>
              </a:solidFill>
            </a:endParaRPr>
          </a:p>
          <a:p>
            <a:pPr eaLnBrk="1" hangingPunct="1">
              <a:spcBef>
                <a:spcPct val="0"/>
              </a:spcBef>
              <a:buFontTx/>
              <a:buNone/>
            </a:pPr>
            <a:endParaRPr lang="es-PE" altLang="es-PE" sz="1800" dirty="0">
              <a:solidFill>
                <a:srgbClr val="000000"/>
              </a:solidFill>
            </a:endParaRPr>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4" cstate="print"/>
            <a:stretch>
              <a:fillRect/>
            </a:stretch>
          </p:blipFill>
          <p:spPr>
            <a:xfrm>
              <a:off x="0" y="6597858"/>
              <a:ext cx="9144000" cy="260142"/>
            </a:xfrm>
            <a:prstGeom prst="rect">
              <a:avLst/>
            </a:prstGeom>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 name="1 CuadroTexto"/>
          <p:cNvSpPr txBox="1"/>
          <p:nvPr/>
        </p:nvSpPr>
        <p:spPr>
          <a:xfrm>
            <a:off x="971549" y="620713"/>
            <a:ext cx="6743707"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fontAlgn="auto">
              <a:spcBef>
                <a:spcPts val="0"/>
              </a:spcBef>
              <a:spcAft>
                <a:spcPts val="0"/>
              </a:spcAft>
              <a:defRPr/>
            </a:pPr>
            <a:r>
              <a:rPr lang="en-US" sz="3600" dirty="0" smtClean="0">
                <a:solidFill>
                  <a:srgbClr val="FF0000"/>
                </a:solidFill>
                <a:latin typeface="Calibri"/>
              </a:rPr>
              <a:t>TRAINING </a:t>
            </a:r>
            <a:r>
              <a:rPr lang="en-US" sz="3600" dirty="0">
                <a:solidFill>
                  <a:srgbClr val="FF0000"/>
                </a:solidFill>
                <a:latin typeface="Calibri"/>
              </a:rPr>
              <a:t>WORKSHOP I: </a:t>
            </a:r>
            <a:br>
              <a:rPr lang="en-US" sz="3600" dirty="0">
                <a:solidFill>
                  <a:srgbClr val="FF0000"/>
                </a:solidFill>
                <a:latin typeface="Calibri"/>
              </a:rPr>
            </a:br>
            <a:r>
              <a:rPr lang="en-US" sz="3600" dirty="0" smtClean="0">
                <a:solidFill>
                  <a:srgbClr val="FF0000"/>
                </a:solidFill>
                <a:latin typeface="Calibri"/>
              </a:rPr>
              <a:t>January </a:t>
            </a:r>
            <a:r>
              <a:rPr lang="en-US" sz="3600" dirty="0">
                <a:solidFill>
                  <a:srgbClr val="FF0000"/>
                </a:solidFill>
                <a:latin typeface="Calibri"/>
              </a:rPr>
              <a:t>20 - February 20, 2014</a:t>
            </a:r>
          </a:p>
        </p:txBody>
      </p:sp>
      <p:sp>
        <p:nvSpPr>
          <p:cNvPr id="31747" name="3 CuadroTexto"/>
          <p:cNvSpPr txBox="1">
            <a:spLocks noChangeArrowheads="1"/>
          </p:cNvSpPr>
          <p:nvPr/>
        </p:nvSpPr>
        <p:spPr bwMode="auto">
          <a:xfrm>
            <a:off x="467544" y="2060848"/>
            <a:ext cx="849694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s-PE" sz="2400" dirty="0">
                <a:solidFill>
                  <a:srgbClr val="000000"/>
                </a:solidFill>
              </a:rPr>
              <a:t>Currently, we are training 72 teams pedagogical counselors of the 24 regions.</a:t>
            </a:r>
          </a:p>
          <a:p>
            <a:pPr eaLnBrk="1" hangingPunct="1">
              <a:spcBef>
                <a:spcPct val="0"/>
              </a:spcBef>
            </a:pPr>
            <a:r>
              <a:rPr lang="en-US" altLang="es-PE" sz="2400" dirty="0">
                <a:solidFill>
                  <a:srgbClr val="000000"/>
                </a:solidFill>
              </a:rPr>
              <a:t>Training modules for teaching in each area have been prepared, including the math area.</a:t>
            </a:r>
          </a:p>
          <a:p>
            <a:pPr eaLnBrk="1" hangingPunct="1">
              <a:spcBef>
                <a:spcPct val="0"/>
              </a:spcBef>
            </a:pPr>
            <a:r>
              <a:rPr lang="en-US" altLang="es-PE" sz="2400" dirty="0">
                <a:solidFill>
                  <a:srgbClr val="000000"/>
                </a:solidFill>
              </a:rPr>
              <a:t>Educational institutions in rural area, are the most exposed to the phenomena and disasters such as floods, landslides and volcanoes.</a:t>
            </a:r>
          </a:p>
          <a:p>
            <a:pPr eaLnBrk="1" hangingPunct="1">
              <a:spcBef>
                <a:spcPct val="0"/>
              </a:spcBef>
            </a:pPr>
            <a:r>
              <a:rPr lang="en-US" altLang="es-PE" sz="2400" dirty="0">
                <a:solidFill>
                  <a:srgbClr val="000000"/>
                </a:solidFill>
              </a:rPr>
              <a:t>The case of risk exposure due to volcanoes, is typical of the rural schools in scattered areas, the type of Moquegua and Arequipa regions.</a:t>
            </a:r>
          </a:p>
          <a:p>
            <a:pPr eaLnBrk="1" hangingPunct="1">
              <a:spcBef>
                <a:spcPct val="0"/>
              </a:spcBef>
            </a:pPr>
            <a:r>
              <a:rPr lang="en-US" altLang="es-PE" sz="2400" dirty="0">
                <a:solidFill>
                  <a:srgbClr val="000000"/>
                </a:solidFill>
              </a:rPr>
              <a:t>The context of risk and disaster preparedness has been included in the mathematical content module.</a:t>
            </a:r>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4" cstate="print"/>
            <a:stretch>
              <a:fillRect/>
            </a:stretch>
          </p:blipFill>
          <p:spPr>
            <a:xfrm>
              <a:off x="0" y="6597858"/>
              <a:ext cx="9144000" cy="260142"/>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Hexágono"/>
          <p:cNvSpPr/>
          <p:nvPr/>
        </p:nvSpPr>
        <p:spPr>
          <a:xfrm>
            <a:off x="2700338" y="1052513"/>
            <a:ext cx="3527425" cy="216058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solidFill>
                <a:prstClr val="white"/>
              </a:solidFill>
            </a:endParaRPr>
          </a:p>
        </p:txBody>
      </p:sp>
      <p:sp>
        <p:nvSpPr>
          <p:cNvPr id="32771" name="3 CuadroTexto"/>
          <p:cNvSpPr txBox="1">
            <a:spLocks noChangeArrowheads="1"/>
          </p:cNvSpPr>
          <p:nvPr/>
        </p:nvSpPr>
        <p:spPr bwMode="auto">
          <a:xfrm>
            <a:off x="3348038" y="1341438"/>
            <a:ext cx="25273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PE" altLang="es-PE" sz="1800">
                <a:solidFill>
                  <a:srgbClr val="FF0000"/>
                </a:solidFill>
              </a:rPr>
              <a:t>PRODUCT</a:t>
            </a:r>
          </a:p>
          <a:p>
            <a:pPr eaLnBrk="1" hangingPunct="1">
              <a:spcBef>
                <a:spcPct val="0"/>
              </a:spcBef>
              <a:buFontTx/>
              <a:buNone/>
            </a:pPr>
            <a:r>
              <a:rPr lang="en-US" altLang="es-PE" sz="1800">
                <a:solidFill>
                  <a:srgbClr val="000000"/>
                </a:solidFill>
              </a:rPr>
              <a:t>Improvement of teaching practice </a:t>
            </a:r>
            <a:br>
              <a:rPr lang="en-US" altLang="es-PE" sz="1800">
                <a:solidFill>
                  <a:srgbClr val="000000"/>
                </a:solidFill>
              </a:rPr>
            </a:br>
            <a:r>
              <a:rPr lang="en-US" altLang="es-PE" sz="1800">
                <a:solidFill>
                  <a:srgbClr val="000000"/>
                </a:solidFill>
              </a:rPr>
              <a:t>Development of a guide with the best sessions activities</a:t>
            </a:r>
          </a:p>
        </p:txBody>
      </p:sp>
      <p:sp>
        <p:nvSpPr>
          <p:cNvPr id="32772" name="4 CuadroTexto"/>
          <p:cNvSpPr txBox="1">
            <a:spLocks noChangeArrowheads="1"/>
          </p:cNvSpPr>
          <p:nvPr/>
        </p:nvSpPr>
        <p:spPr bwMode="auto">
          <a:xfrm>
            <a:off x="827088" y="3357563"/>
            <a:ext cx="76327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ts val="600"/>
              </a:spcBef>
              <a:spcAft>
                <a:spcPts val="600"/>
              </a:spcAft>
            </a:pPr>
            <a:r>
              <a:rPr lang="en-US" altLang="es-PE" sz="1800">
                <a:solidFill>
                  <a:srgbClr val="000000"/>
                </a:solidFill>
              </a:rPr>
              <a:t>Good teaching practice is characterized by an adequate methodology and relevant to the needs and demands of students.</a:t>
            </a:r>
          </a:p>
          <a:p>
            <a:pPr algn="just" eaLnBrk="1" hangingPunct="1">
              <a:spcBef>
                <a:spcPts val="600"/>
              </a:spcBef>
              <a:spcAft>
                <a:spcPts val="600"/>
              </a:spcAft>
            </a:pPr>
            <a:r>
              <a:rPr lang="en-US" altLang="es-PE" sz="1800">
                <a:solidFill>
                  <a:srgbClr val="000000"/>
                </a:solidFill>
              </a:rPr>
              <a:t>Children actively participate in class, provided that the situations and activities will be necessary for their context, and interesting</a:t>
            </a:r>
          </a:p>
          <a:p>
            <a:pPr algn="just" eaLnBrk="1" hangingPunct="1">
              <a:spcBef>
                <a:spcPts val="600"/>
              </a:spcBef>
              <a:spcAft>
                <a:spcPts val="600"/>
              </a:spcAft>
            </a:pPr>
            <a:r>
              <a:rPr lang="en-US" altLang="es-PE" sz="1800">
                <a:solidFill>
                  <a:srgbClr val="000000"/>
                </a:solidFill>
              </a:rPr>
              <a:t>In this sense, the context of risk and disaster preparedness since education is a topic to be discussed at a general level, with participation and organization of the school and community, but also in the areas of curriculum development</a:t>
            </a:r>
            <a:r>
              <a:rPr lang="es-PE" altLang="es-PE" sz="1800">
                <a:solidFill>
                  <a:srgbClr val="000000"/>
                </a:solidFill>
              </a:rPr>
              <a:t>. </a:t>
            </a:r>
          </a:p>
        </p:txBody>
      </p:sp>
      <p:grpSp>
        <p:nvGrpSpPr>
          <p:cNvPr id="5" name="4 Grupo"/>
          <p:cNvGrpSpPr/>
          <p:nvPr/>
        </p:nvGrpSpPr>
        <p:grpSpPr>
          <a:xfrm>
            <a:off x="0" y="6072206"/>
            <a:ext cx="9144000" cy="785794"/>
            <a:chOff x="0" y="6072206"/>
            <a:chExt cx="9144000" cy="785794"/>
          </a:xfrm>
        </p:grpSpPr>
        <p:pic>
          <p:nvPicPr>
            <p:cNvPr id="6" name="Picture 2"/>
            <p:cNvPicPr>
              <a:picLocks noChangeAspect="1" noChangeArrowheads="1"/>
            </p:cNvPicPr>
            <p:nvPr/>
          </p:nvPicPr>
          <p:blipFill>
            <a:blip r:embed="rId2"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7" name="6 Imagen" descr="BARRAWWW.jpg"/>
            <p:cNvPicPr>
              <a:picLocks noChangeAspect="1"/>
            </p:cNvPicPr>
            <p:nvPr/>
          </p:nvPicPr>
          <p:blipFill>
            <a:blip r:embed="rId3" cstate="print"/>
            <a:stretch>
              <a:fillRect/>
            </a:stretch>
          </p:blipFill>
          <p:spPr>
            <a:xfrm>
              <a:off x="0" y="6597858"/>
              <a:ext cx="9144000" cy="260142"/>
            </a:xfrm>
            <a:prstGeom prst="rect">
              <a:avLst/>
            </a:prstGeom>
          </p:spPr>
        </p:pic>
      </p:grpSp>
      <p:pic>
        <p:nvPicPr>
          <p:cNvPr id="8" name="Picture 3"/>
          <p:cNvPicPr>
            <a:picLocks noChangeAspect="1" noChangeArrowheads="1"/>
          </p:cNvPicPr>
          <p:nvPr/>
        </p:nvPicPr>
        <p:blipFill>
          <a:blip r:embed="rId4" cstate="print"/>
          <a:srcRect/>
          <a:stretch>
            <a:fillRect/>
          </a:stretch>
        </p:blipFill>
        <p:spPr bwMode="auto">
          <a:xfrm>
            <a:off x="7429512" y="1"/>
            <a:ext cx="1714488" cy="1714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0" y="6072206"/>
            <a:ext cx="9144000" cy="785794"/>
            <a:chOff x="0" y="6072206"/>
            <a:chExt cx="9144000" cy="785794"/>
          </a:xfrm>
        </p:grpSpPr>
        <p:pic>
          <p:nvPicPr>
            <p:cNvPr id="8" name="Picture 2"/>
            <p:cNvPicPr>
              <a:picLocks noChangeAspect="1" noChangeArrowheads="1"/>
            </p:cNvPicPr>
            <p:nvPr/>
          </p:nvPicPr>
          <p:blipFill>
            <a:blip r:embed="rId2"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9" name="8 Imagen" descr="BARRAWWW.jpg"/>
            <p:cNvPicPr>
              <a:picLocks noChangeAspect="1"/>
            </p:cNvPicPr>
            <p:nvPr/>
          </p:nvPicPr>
          <p:blipFill>
            <a:blip r:embed="rId3" cstate="print"/>
            <a:stretch>
              <a:fillRect/>
            </a:stretch>
          </p:blipFill>
          <p:spPr>
            <a:xfrm>
              <a:off x="0" y="6597858"/>
              <a:ext cx="9144000" cy="260142"/>
            </a:xfrm>
            <a:prstGeom prst="rect">
              <a:avLst/>
            </a:prstGeom>
          </p:spPr>
        </p:pic>
      </p:grpSp>
      <p:pic>
        <p:nvPicPr>
          <p:cNvPr id="6" name="Picture 3"/>
          <p:cNvPicPr>
            <a:picLocks noChangeAspect="1" noChangeArrowheads="1"/>
          </p:cNvPicPr>
          <p:nvPr/>
        </p:nvPicPr>
        <p:blipFill>
          <a:blip r:embed="rId4" cstate="print"/>
          <a:srcRect/>
          <a:stretch>
            <a:fillRect/>
          </a:stretch>
        </p:blipFill>
        <p:spPr bwMode="auto">
          <a:xfrm>
            <a:off x="7429512" y="1"/>
            <a:ext cx="1714488" cy="1714488"/>
          </a:xfrm>
          <a:prstGeom prst="rect">
            <a:avLst/>
          </a:prstGeom>
          <a:noFill/>
          <a:ln w="9525">
            <a:noFill/>
            <a:miter lim="800000"/>
            <a:headEnd/>
            <a:tailEnd/>
          </a:ln>
          <a:effec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0094" y="2060848"/>
            <a:ext cx="3568776" cy="40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83568" y="260648"/>
            <a:ext cx="7886992" cy="2400657"/>
          </a:xfrm>
          <a:prstGeom prst="rect">
            <a:avLst/>
          </a:prstGeom>
          <a:noFill/>
        </p:spPr>
        <p:txBody>
          <a:bodyPr wrap="square" rtlCol="0">
            <a:spAutoFit/>
          </a:bodyPr>
          <a:lstStyle/>
          <a:p>
            <a:pPr algn="ctr"/>
            <a:r>
              <a:rPr lang="es-MX" sz="2400" b="1" dirty="0" smtClean="0">
                <a:solidFill>
                  <a:srgbClr val="FF0000"/>
                </a:solidFill>
              </a:rPr>
              <a:t>ACTIVITY</a:t>
            </a:r>
            <a:endParaRPr lang="es-MX" sz="2400" b="1" dirty="0" smtClean="0">
              <a:solidFill>
                <a:srgbClr val="FF0000"/>
              </a:solidFill>
            </a:endParaRPr>
          </a:p>
          <a:p>
            <a:endParaRPr lang="es-MX" dirty="0"/>
          </a:p>
          <a:p>
            <a:r>
              <a:rPr lang="en-US" dirty="0"/>
              <a:t>The red triangles indicate the most active volcanoes of Peru According to the Geographical Institute of Peru, the </a:t>
            </a:r>
            <a:r>
              <a:rPr lang="en-US" dirty="0" err="1"/>
              <a:t>Misti</a:t>
            </a:r>
            <a:r>
              <a:rPr lang="en-US" dirty="0"/>
              <a:t> is 17 km from the city of Arequipa and </a:t>
            </a:r>
            <a:r>
              <a:rPr lang="en-US" dirty="0" err="1"/>
              <a:t>ubinas</a:t>
            </a:r>
            <a:r>
              <a:rPr lang="en-US" dirty="0"/>
              <a:t> is  70km to  Moquegua</a:t>
            </a:r>
          </a:p>
          <a:p>
            <a:endParaRPr lang="en-US" dirty="0"/>
          </a:p>
          <a:p>
            <a:r>
              <a:rPr lang="en-US" dirty="0"/>
              <a:t>Which is the own  region that it belong?</a:t>
            </a:r>
            <a:endParaRPr lang="es-MX" dirty="0" smtClean="0"/>
          </a:p>
          <a:p>
            <a:r>
              <a:rPr lang="es-MX" dirty="0" smtClean="0"/>
              <a:t> </a:t>
            </a:r>
            <a:endParaRPr lang="es-MX" dirty="0"/>
          </a:p>
        </p:txBody>
      </p:sp>
      <p:sp>
        <p:nvSpPr>
          <p:cNvPr id="5" name="4 CuadroTexto"/>
          <p:cNvSpPr txBox="1"/>
          <p:nvPr/>
        </p:nvSpPr>
        <p:spPr>
          <a:xfrm>
            <a:off x="683568" y="2401193"/>
            <a:ext cx="3384376" cy="2862322"/>
          </a:xfrm>
          <a:prstGeom prst="rect">
            <a:avLst/>
          </a:prstGeom>
          <a:noFill/>
        </p:spPr>
        <p:txBody>
          <a:bodyPr wrap="square" rtlCol="0">
            <a:spAutoFit/>
          </a:bodyPr>
          <a:lstStyle/>
          <a:p>
            <a:r>
              <a:rPr lang="es-MX" dirty="0" err="1" smtClean="0">
                <a:solidFill>
                  <a:srgbClr val="FF0000"/>
                </a:solidFill>
              </a:rPr>
              <a:t>Task</a:t>
            </a:r>
            <a:r>
              <a:rPr lang="es-MX" dirty="0" smtClean="0">
                <a:solidFill>
                  <a:srgbClr val="FF0000"/>
                </a:solidFill>
              </a:rPr>
              <a:t> 1:</a:t>
            </a:r>
          </a:p>
          <a:p>
            <a:endParaRPr lang="es-MX" dirty="0"/>
          </a:p>
          <a:p>
            <a:r>
              <a:rPr lang="en-US" dirty="0"/>
              <a:t>Highlights the city where you are, on the map.</a:t>
            </a:r>
          </a:p>
          <a:p>
            <a:r>
              <a:rPr lang="en-US" dirty="0"/>
              <a:t>What is the closest to your city / community volcano?</a:t>
            </a:r>
          </a:p>
          <a:p>
            <a:endParaRPr lang="en-US" dirty="0"/>
          </a:p>
          <a:p>
            <a:r>
              <a:rPr lang="en-US" dirty="0"/>
              <a:t>Calculate the approximate distance from your city to each of the volcanoes. Explain.</a:t>
            </a:r>
            <a:endParaRPr lang="es-MX" dirty="0"/>
          </a:p>
        </p:txBody>
      </p:sp>
    </p:spTree>
    <p:extLst>
      <p:ext uri="{BB962C8B-B14F-4D97-AF65-F5344CB8AC3E}">
        <p14:creationId xmlns:p14="http://schemas.microsoft.com/office/powerpoint/2010/main" val="1460538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473" y="1367926"/>
            <a:ext cx="3846984" cy="425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16918" y="980728"/>
            <a:ext cx="3816424" cy="4401205"/>
          </a:xfrm>
          <a:prstGeom prst="rect">
            <a:avLst/>
          </a:prstGeom>
          <a:noFill/>
        </p:spPr>
        <p:txBody>
          <a:bodyPr wrap="square" rtlCol="0">
            <a:spAutoFit/>
          </a:bodyPr>
          <a:lstStyle/>
          <a:p>
            <a:r>
              <a:rPr lang="es-MX" sz="2000" dirty="0" err="1" smtClean="0">
                <a:solidFill>
                  <a:srgbClr val="FF0000"/>
                </a:solidFill>
              </a:rPr>
              <a:t>Task</a:t>
            </a:r>
            <a:r>
              <a:rPr lang="es-MX" sz="2000" dirty="0" smtClean="0">
                <a:solidFill>
                  <a:srgbClr val="FF0000"/>
                </a:solidFill>
              </a:rPr>
              <a:t> 2</a:t>
            </a:r>
          </a:p>
          <a:p>
            <a:endParaRPr lang="es-MX" sz="2000" dirty="0"/>
          </a:p>
          <a:p>
            <a:r>
              <a:rPr lang="en-US" sz="2000" dirty="0" smtClean="0"/>
              <a:t>Put a </a:t>
            </a:r>
            <a:r>
              <a:rPr lang="en-US" sz="2000" dirty="0"/>
              <a:t>grid over the map and marks the </a:t>
            </a:r>
            <a:r>
              <a:rPr lang="en-US" sz="2000" dirty="0" smtClean="0"/>
              <a:t>coordinate to find each  volcano, </a:t>
            </a:r>
            <a:endParaRPr lang="en-US" sz="2000" dirty="0"/>
          </a:p>
          <a:p>
            <a:endParaRPr lang="en-US" sz="2000" dirty="0"/>
          </a:p>
          <a:p>
            <a:r>
              <a:rPr lang="en-US" sz="2000" dirty="0"/>
              <a:t>How do you calculate the distance </a:t>
            </a:r>
            <a:r>
              <a:rPr lang="en-US" sz="2000" dirty="0" smtClean="0"/>
              <a:t>from your </a:t>
            </a:r>
            <a:r>
              <a:rPr lang="en-US" sz="2000" dirty="0"/>
              <a:t>city to each of the volcanoes?. Calculates distances. </a:t>
            </a:r>
          </a:p>
          <a:p>
            <a:r>
              <a:rPr lang="en-US" sz="2000" dirty="0" smtClean="0"/>
              <a:t>How different is it to compare to result of  Task 1?</a:t>
            </a:r>
          </a:p>
          <a:p>
            <a:endParaRPr lang="en-US" sz="2000" dirty="0"/>
          </a:p>
          <a:p>
            <a:r>
              <a:rPr lang="en-US" sz="2000" dirty="0"/>
              <a:t>Why do you think this happens? </a:t>
            </a:r>
            <a:endParaRPr lang="es-MX" sz="2000" dirty="0" smtClean="0"/>
          </a:p>
        </p:txBody>
      </p:sp>
      <p:grpSp>
        <p:nvGrpSpPr>
          <p:cNvPr id="5" name="4 Grupo"/>
          <p:cNvGrpSpPr/>
          <p:nvPr/>
        </p:nvGrpSpPr>
        <p:grpSpPr>
          <a:xfrm>
            <a:off x="0" y="6072206"/>
            <a:ext cx="9144000" cy="785794"/>
            <a:chOff x="0" y="6072206"/>
            <a:chExt cx="9144000" cy="785794"/>
          </a:xfrm>
        </p:grpSpPr>
        <p:pic>
          <p:nvPicPr>
            <p:cNvPr id="6" name="Picture 2"/>
            <p:cNvPicPr>
              <a:picLocks noChangeAspect="1" noChangeArrowheads="1"/>
            </p:cNvPicPr>
            <p:nvPr/>
          </p:nvPicPr>
          <p:blipFill>
            <a:blip r:embed="rId4"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7" name="6 Imagen" descr="BARRAWWW.jpg"/>
            <p:cNvPicPr>
              <a:picLocks noChangeAspect="1"/>
            </p:cNvPicPr>
            <p:nvPr/>
          </p:nvPicPr>
          <p:blipFill>
            <a:blip r:embed="rId5" cstate="print"/>
            <a:stretch>
              <a:fillRect/>
            </a:stretch>
          </p:blipFill>
          <p:spPr>
            <a:xfrm>
              <a:off x="0" y="6597858"/>
              <a:ext cx="9144000" cy="260142"/>
            </a:xfrm>
            <a:prstGeom prst="rect">
              <a:avLst/>
            </a:prstGeom>
          </p:spPr>
        </p:pic>
      </p:grpSp>
    </p:spTree>
    <p:extLst>
      <p:ext uri="{BB962C8B-B14F-4D97-AF65-F5344CB8AC3E}">
        <p14:creationId xmlns:p14="http://schemas.microsoft.com/office/powerpoint/2010/main" val="808478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 name="1 CuadroTexto"/>
          <p:cNvSpPr txBox="1"/>
          <p:nvPr/>
        </p:nvSpPr>
        <p:spPr>
          <a:xfrm>
            <a:off x="827584" y="494603"/>
            <a:ext cx="3456384" cy="5262979"/>
          </a:xfrm>
          <a:prstGeom prst="rect">
            <a:avLst/>
          </a:prstGeom>
          <a:noFill/>
        </p:spPr>
        <p:txBody>
          <a:bodyPr wrap="square" rtlCol="0">
            <a:spAutoFit/>
          </a:bodyPr>
          <a:lstStyle/>
          <a:p>
            <a:r>
              <a:rPr lang="es-MX" sz="2400" dirty="0" err="1" smtClean="0">
                <a:solidFill>
                  <a:srgbClr val="FF0000"/>
                </a:solidFill>
              </a:rPr>
              <a:t>Task</a:t>
            </a:r>
            <a:r>
              <a:rPr lang="es-MX" sz="2400" dirty="0" smtClean="0">
                <a:solidFill>
                  <a:srgbClr val="FF0000"/>
                </a:solidFill>
              </a:rPr>
              <a:t> 3</a:t>
            </a:r>
          </a:p>
          <a:p>
            <a:endParaRPr lang="es-MX" sz="2400" dirty="0"/>
          </a:p>
          <a:p>
            <a:r>
              <a:rPr lang="en-US" sz="2400" dirty="0"/>
              <a:t>According to reports, the explosion of the volcano </a:t>
            </a:r>
            <a:r>
              <a:rPr lang="en-US" sz="2400" dirty="0" err="1"/>
              <a:t>Ubinas</a:t>
            </a:r>
            <a:r>
              <a:rPr lang="en-US" sz="2400" dirty="0"/>
              <a:t> in 2009 reached </a:t>
            </a:r>
            <a:r>
              <a:rPr lang="en-US" sz="2400" dirty="0" smtClean="0"/>
              <a:t>9km </a:t>
            </a:r>
            <a:r>
              <a:rPr lang="en-US" sz="2400" dirty="0"/>
              <a:t>radius. </a:t>
            </a:r>
          </a:p>
          <a:p>
            <a:endParaRPr lang="en-US" sz="2400" dirty="0"/>
          </a:p>
          <a:p>
            <a:r>
              <a:rPr lang="en-US" sz="2400" dirty="0"/>
              <a:t>Points on the map the approximate area was invaded by lava from volcano </a:t>
            </a:r>
            <a:r>
              <a:rPr lang="en-US" sz="2400" dirty="0" err="1"/>
              <a:t>Ubinas</a:t>
            </a:r>
            <a:r>
              <a:rPr lang="en-US" sz="2400" dirty="0"/>
              <a:t>. </a:t>
            </a:r>
          </a:p>
          <a:p>
            <a:endParaRPr lang="en-US" sz="2400" dirty="0"/>
          </a:p>
          <a:p>
            <a:r>
              <a:rPr lang="en-US" sz="2400" dirty="0" smtClean="0"/>
              <a:t> </a:t>
            </a:r>
            <a:r>
              <a:rPr lang="en-US" sz="2400" dirty="0"/>
              <a:t>Which cities were affected?</a:t>
            </a:r>
            <a:endParaRPr lang="es-MX" sz="2400"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52736"/>
            <a:ext cx="423170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4 Grupo"/>
          <p:cNvGrpSpPr/>
          <p:nvPr/>
        </p:nvGrpSpPr>
        <p:grpSpPr>
          <a:xfrm>
            <a:off x="0" y="6072206"/>
            <a:ext cx="9144000" cy="785794"/>
            <a:chOff x="0" y="6072206"/>
            <a:chExt cx="9144000" cy="785794"/>
          </a:xfrm>
        </p:grpSpPr>
        <p:pic>
          <p:nvPicPr>
            <p:cNvPr id="6" name="Picture 2"/>
            <p:cNvPicPr>
              <a:picLocks noChangeAspect="1" noChangeArrowheads="1"/>
            </p:cNvPicPr>
            <p:nvPr/>
          </p:nvPicPr>
          <p:blipFill>
            <a:blip r:embed="rId4"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7" name="6 Imagen" descr="BARRAWWW.jpg"/>
            <p:cNvPicPr>
              <a:picLocks noChangeAspect="1"/>
            </p:cNvPicPr>
            <p:nvPr/>
          </p:nvPicPr>
          <p:blipFill>
            <a:blip r:embed="rId5" cstate="print"/>
            <a:stretch>
              <a:fillRect/>
            </a:stretch>
          </p:blipFill>
          <p:spPr>
            <a:xfrm>
              <a:off x="0" y="6597858"/>
              <a:ext cx="9144000" cy="260142"/>
            </a:xfrm>
            <a:prstGeom prst="rect">
              <a:avLst/>
            </a:prstGeom>
          </p:spPr>
        </p:pic>
      </p:grpSp>
    </p:spTree>
    <p:extLst>
      <p:ext uri="{BB962C8B-B14F-4D97-AF65-F5344CB8AC3E}">
        <p14:creationId xmlns:p14="http://schemas.microsoft.com/office/powerpoint/2010/main" val="1506329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196752"/>
            <a:ext cx="4070567" cy="467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2 Grupo"/>
          <p:cNvGrpSpPr/>
          <p:nvPr/>
        </p:nvGrpSpPr>
        <p:grpSpPr>
          <a:xfrm>
            <a:off x="0" y="6072206"/>
            <a:ext cx="9144000" cy="785794"/>
            <a:chOff x="0" y="6072206"/>
            <a:chExt cx="9144000" cy="785794"/>
          </a:xfrm>
        </p:grpSpPr>
        <p:pic>
          <p:nvPicPr>
            <p:cNvPr id="4" name="Picture 2"/>
            <p:cNvPicPr>
              <a:picLocks noChangeAspect="1" noChangeArrowheads="1"/>
            </p:cNvPicPr>
            <p:nvPr/>
          </p:nvPicPr>
          <p:blipFill>
            <a:blip r:embed="rId4"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5" name="4 Imagen" descr="BARRAWWW.jpg"/>
            <p:cNvPicPr>
              <a:picLocks noChangeAspect="1"/>
            </p:cNvPicPr>
            <p:nvPr/>
          </p:nvPicPr>
          <p:blipFill>
            <a:blip r:embed="rId5" cstate="print"/>
            <a:stretch>
              <a:fillRect/>
            </a:stretch>
          </p:blipFill>
          <p:spPr>
            <a:xfrm>
              <a:off x="0" y="6597858"/>
              <a:ext cx="9144000" cy="260142"/>
            </a:xfrm>
            <a:prstGeom prst="rect">
              <a:avLst/>
            </a:prstGeom>
          </p:spPr>
        </p:pic>
      </p:grpSp>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2450"/>
          <a:stretch/>
        </p:blipFill>
        <p:spPr bwMode="auto">
          <a:xfrm>
            <a:off x="179513" y="1196752"/>
            <a:ext cx="4392488" cy="467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2"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3" cstate="print"/>
            <a:stretch>
              <a:fillRect/>
            </a:stretch>
          </p:blipFill>
          <p:spPr>
            <a:xfrm>
              <a:off x="0" y="6597858"/>
              <a:ext cx="9144000" cy="260142"/>
            </a:xfrm>
            <a:prstGeom prst="rect">
              <a:avLst/>
            </a:prstGeom>
          </p:spPr>
        </p:pic>
      </p:grpSp>
      <p:pic>
        <p:nvPicPr>
          <p:cNvPr id="7" name="Picture 3"/>
          <p:cNvPicPr>
            <a:picLocks noChangeAspect="1" noChangeArrowheads="1"/>
          </p:cNvPicPr>
          <p:nvPr/>
        </p:nvPicPr>
        <p:blipFill>
          <a:blip r:embed="rId4" cstate="print"/>
          <a:srcRect/>
          <a:stretch>
            <a:fillRect/>
          </a:stretch>
        </p:blipFill>
        <p:spPr bwMode="auto">
          <a:xfrm>
            <a:off x="7429512" y="1"/>
            <a:ext cx="1714488" cy="1714488"/>
          </a:xfrm>
          <a:prstGeom prst="rect">
            <a:avLst/>
          </a:prstGeom>
          <a:noFill/>
          <a:ln w="9525">
            <a:noFill/>
            <a:miter lim="800000"/>
            <a:headEnd/>
            <a:tailEnd/>
          </a:ln>
          <a:effectLst/>
        </p:spPr>
      </p:pic>
      <p:sp>
        <p:nvSpPr>
          <p:cNvPr id="9" name="8 Título"/>
          <p:cNvSpPr>
            <a:spLocks noGrp="1"/>
          </p:cNvSpPr>
          <p:nvPr>
            <p:ph type="title"/>
          </p:nvPr>
        </p:nvSpPr>
        <p:spPr>
          <a:xfrm>
            <a:off x="4686312" y="1268760"/>
            <a:ext cx="4134160" cy="1214810"/>
          </a:xfrm>
        </p:spPr>
        <p:txBody>
          <a:bodyPr/>
          <a:lstStyle/>
          <a:p>
            <a:r>
              <a:rPr lang="es-MX" altLang="es-PE" dirty="0">
                <a:solidFill>
                  <a:srgbClr val="FF0000"/>
                </a:solidFill>
              </a:rPr>
              <a:t> </a:t>
            </a:r>
            <a:r>
              <a:rPr lang="es-MX" altLang="es-PE" sz="3600" dirty="0">
                <a:solidFill>
                  <a:srgbClr val="FF0000"/>
                </a:solidFill>
              </a:rPr>
              <a:t>Misti and </a:t>
            </a:r>
            <a:r>
              <a:rPr lang="en-US" altLang="es-PE" sz="3600" dirty="0">
                <a:solidFill>
                  <a:srgbClr val="FF0000"/>
                </a:solidFill>
              </a:rPr>
              <a:t>Volcanic Risk in </a:t>
            </a:r>
            <a:r>
              <a:rPr lang="en-US" altLang="es-PE" sz="3600" dirty="0" smtClean="0">
                <a:solidFill>
                  <a:srgbClr val="FF0000"/>
                </a:solidFill>
              </a:rPr>
              <a:t>Arequipa</a:t>
            </a:r>
            <a:endParaRPr lang="es-MX" sz="3600" dirty="0">
              <a:solidFill>
                <a:srgbClr val="FF0000"/>
              </a:solidFill>
            </a:endParaRPr>
          </a:p>
        </p:txBody>
      </p:sp>
      <p:sp>
        <p:nvSpPr>
          <p:cNvPr id="11" name="10 Marcador de texto"/>
          <p:cNvSpPr>
            <a:spLocks noGrp="1"/>
          </p:cNvSpPr>
          <p:nvPr>
            <p:ph type="body" sz="half" idx="2"/>
          </p:nvPr>
        </p:nvSpPr>
        <p:spPr>
          <a:xfrm>
            <a:off x="800114" y="3645024"/>
            <a:ext cx="8020358" cy="2705290"/>
          </a:xfrm>
        </p:spPr>
        <p:txBody>
          <a:bodyPr/>
          <a:lstStyle/>
          <a:p>
            <a:pPr algn="just" eaLnBrk="1" hangingPunct="1">
              <a:spcBef>
                <a:spcPct val="0"/>
              </a:spcBef>
            </a:pPr>
            <a:r>
              <a:rPr lang="en-US" altLang="es-PE" sz="2800" dirty="0" smtClean="0"/>
              <a:t>The </a:t>
            </a:r>
            <a:r>
              <a:rPr lang="en-US" altLang="es-PE" sz="2800" dirty="0"/>
              <a:t>city of Arequipa is located on the south and south-west of the </a:t>
            </a:r>
            <a:r>
              <a:rPr lang="en-US" altLang="es-PE" sz="2800" dirty="0" err="1"/>
              <a:t>Misti</a:t>
            </a:r>
            <a:r>
              <a:rPr lang="en-US" altLang="es-PE" sz="2800" dirty="0"/>
              <a:t> volcano (5822 m) (Fig. 1). Although the city center is at a distance of only 17 km from the crater, the city is still closer to the volcano (Fig 2). Indeed, new settlements are now only 13 km from the crater</a:t>
            </a:r>
            <a:r>
              <a:rPr lang="en-US" altLang="es-PE" sz="2800" dirty="0" smtClean="0"/>
              <a:t>.</a:t>
            </a:r>
          </a:p>
          <a:p>
            <a:pPr algn="just" eaLnBrk="1" hangingPunct="1">
              <a:spcBef>
                <a:spcPct val="0"/>
              </a:spcBef>
            </a:pPr>
            <a:r>
              <a:rPr lang="es-MX" altLang="es-PE" dirty="0"/>
              <a:t/>
            </a:r>
            <a:br>
              <a:rPr lang="es-MX" altLang="es-PE" dirty="0"/>
            </a:br>
            <a:endParaRPr lang="es-MX" altLang="es-PE" dirty="0"/>
          </a:p>
          <a:p>
            <a:endParaRPr lang="es-MX" dirty="0"/>
          </a:p>
        </p:txBody>
      </p:sp>
      <p:pic>
        <p:nvPicPr>
          <p:cNvPr id="14" name="Picture 2" descr="http://vulcanologia.igp.gob.pe/ind/mistisatel.jpg"/>
          <p:cNvPicPr>
            <a:picLocks noGrp="1" noChangeAspect="1" noChangeArrowheads="1"/>
          </p:cNvPicPr>
          <p:nvPr>
            <p:ph type="pic" idx="1"/>
          </p:nvPr>
        </p:nvPicPr>
        <p:blipFill>
          <a:blip r:embed="rId5">
            <a:extLst>
              <a:ext uri="{28A0092B-C50C-407E-A947-70E740481C1C}">
                <a14:useLocalDpi xmlns:a14="http://schemas.microsoft.com/office/drawing/2010/main" val="0"/>
              </a:ext>
            </a:extLst>
          </a:blip>
          <a:srcRect l="761" r="761"/>
          <a:stretch>
            <a:fillRect/>
          </a:stretch>
        </p:blipFill>
        <p:spPr bwMode="auto">
          <a:xfrm>
            <a:off x="467544" y="332656"/>
            <a:ext cx="4032448"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2530" name="1 Rectángulo"/>
          <p:cNvSpPr>
            <a:spLocks noChangeArrowheads="1"/>
          </p:cNvSpPr>
          <p:nvPr/>
        </p:nvSpPr>
        <p:spPr bwMode="auto">
          <a:xfrm>
            <a:off x="539551" y="363538"/>
            <a:ext cx="8355211"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s-MX" altLang="es-MX" sz="3600" b="1" dirty="0" err="1">
                <a:solidFill>
                  <a:srgbClr val="FF0000"/>
                </a:solidFill>
                <a:latin typeface="Trebuchet MS" pitchFamily="34" charset="0"/>
              </a:rPr>
              <a:t>Sabancaya</a:t>
            </a:r>
            <a:r>
              <a:rPr lang="es-MX" altLang="es-MX" sz="3600" b="1" dirty="0">
                <a:solidFill>
                  <a:srgbClr val="FF0000"/>
                </a:solidFill>
                <a:latin typeface="Trebuchet MS" pitchFamily="34" charset="0"/>
              </a:rPr>
              <a:t> </a:t>
            </a:r>
            <a:r>
              <a:rPr lang="es-MX" altLang="es-MX" sz="3600" b="1" dirty="0" err="1">
                <a:solidFill>
                  <a:srgbClr val="FF0000"/>
                </a:solidFill>
                <a:latin typeface="Trebuchet MS" pitchFamily="34" charset="0"/>
              </a:rPr>
              <a:t>Volcano</a:t>
            </a:r>
            <a:r>
              <a:rPr lang="es-MX" altLang="es-MX" sz="3600" b="1" dirty="0">
                <a:solidFill>
                  <a:srgbClr val="FF0000"/>
                </a:solidFill>
                <a:latin typeface="Trebuchet MS" pitchFamily="34" charset="0"/>
              </a:rPr>
              <a:t> </a:t>
            </a:r>
            <a:r>
              <a:rPr lang="es-MX" altLang="es-MX" sz="1800" b="1" dirty="0">
                <a:solidFill>
                  <a:srgbClr val="333333"/>
                </a:solidFill>
                <a:latin typeface="Trebuchet MS" pitchFamily="34" charset="0"/>
              </a:rPr>
              <a:t> </a:t>
            </a:r>
            <a:endParaRPr lang="es-MX" altLang="es-MX" sz="1800" b="1" dirty="0" smtClean="0">
              <a:solidFill>
                <a:srgbClr val="333333"/>
              </a:solidFill>
              <a:latin typeface="Trebuchet MS" pitchFamily="34" charset="0"/>
            </a:endParaRPr>
          </a:p>
          <a:p>
            <a:pPr algn="ctr" eaLnBrk="1" hangingPunct="1">
              <a:spcBef>
                <a:spcPct val="0"/>
              </a:spcBef>
              <a:buClrTx/>
              <a:buSzTx/>
              <a:buFontTx/>
              <a:buNone/>
            </a:pPr>
            <a:endParaRPr lang="es-MX" altLang="es-MX" sz="1800" b="1" dirty="0">
              <a:solidFill>
                <a:srgbClr val="333333"/>
              </a:solidFill>
              <a:latin typeface="Trebuchet MS" pitchFamily="34" charset="0"/>
            </a:endParaRPr>
          </a:p>
          <a:p>
            <a:pPr eaLnBrk="1" hangingPunct="1">
              <a:spcBef>
                <a:spcPct val="0"/>
              </a:spcBef>
              <a:buClrTx/>
              <a:buSzTx/>
              <a:buFontTx/>
              <a:buNone/>
            </a:pPr>
            <a:r>
              <a:rPr lang="en-US" altLang="es-MX" sz="2800" dirty="0"/>
              <a:t>It belongs to the </a:t>
            </a:r>
            <a:r>
              <a:rPr lang="en-US" altLang="es-MX" sz="2800" dirty="0" err="1"/>
              <a:t>Ampato-Sabancaya-Hualca</a:t>
            </a:r>
            <a:r>
              <a:rPr lang="en-US" altLang="es-MX" sz="2800" dirty="0"/>
              <a:t> </a:t>
            </a:r>
            <a:r>
              <a:rPr lang="en-US" altLang="es-MX" sz="2800" dirty="0" err="1"/>
              <a:t>Hualca</a:t>
            </a:r>
            <a:r>
              <a:rPr lang="en-US" altLang="es-MX" sz="2800" dirty="0"/>
              <a:t> volcanic complex, the latest eruption began in November 1986, the ashes arrived to the city of Arequipa, this activity was decreasing until 1993. Currently maintains a very low activity</a:t>
            </a:r>
            <a:r>
              <a:rPr lang="es-MX" altLang="es-MX" sz="2800" dirty="0">
                <a:solidFill>
                  <a:srgbClr val="333333"/>
                </a:solidFill>
                <a:latin typeface="Trebuchet MS" pitchFamily="34" charset="0"/>
              </a:rPr>
              <a:t>.</a:t>
            </a:r>
          </a:p>
        </p:txBody>
      </p:sp>
      <p:pic>
        <p:nvPicPr>
          <p:cNvPr id="22531" name="Picture 2" descr="http://vulcanologia.igp.gob.pe/vol/sabanca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560837"/>
            <a:ext cx="4104456" cy="30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4"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5" cstate="print"/>
            <a:stretch>
              <a:fillRect/>
            </a:stretch>
          </p:blipFill>
          <p:spPr>
            <a:xfrm>
              <a:off x="0" y="6597858"/>
              <a:ext cx="9144000" cy="260142"/>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3554" name="1 Rectángulo"/>
          <p:cNvSpPr>
            <a:spLocks noChangeArrowheads="1"/>
          </p:cNvSpPr>
          <p:nvPr/>
        </p:nvSpPr>
        <p:spPr bwMode="auto">
          <a:xfrm>
            <a:off x="652462" y="352108"/>
            <a:ext cx="7634294"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s-MX" altLang="es-PE" sz="3600" b="1" dirty="0" err="1" smtClean="0">
                <a:solidFill>
                  <a:srgbClr val="FF0000"/>
                </a:solidFill>
              </a:rPr>
              <a:t>Volcano</a:t>
            </a:r>
            <a:r>
              <a:rPr lang="es-MX" altLang="es-PE" sz="3600" b="1" dirty="0" smtClean="0">
                <a:solidFill>
                  <a:srgbClr val="FF0000"/>
                </a:solidFill>
              </a:rPr>
              <a:t> </a:t>
            </a:r>
            <a:r>
              <a:rPr lang="es-MX" altLang="es-PE" sz="3600" b="1" dirty="0" err="1">
                <a:solidFill>
                  <a:srgbClr val="FF0000"/>
                </a:solidFill>
              </a:rPr>
              <a:t>Ubinas</a:t>
            </a:r>
            <a:r>
              <a:rPr lang="es-MX" altLang="es-PE" sz="3600" b="1" dirty="0">
                <a:solidFill>
                  <a:srgbClr val="FF0000"/>
                </a:solidFill>
              </a:rPr>
              <a:t>  </a:t>
            </a:r>
            <a:endParaRPr lang="es-MX" altLang="es-PE" sz="3600" b="1" dirty="0" smtClean="0">
              <a:solidFill>
                <a:srgbClr val="FF0000"/>
              </a:solidFill>
            </a:endParaRPr>
          </a:p>
          <a:p>
            <a:pPr eaLnBrk="1" hangingPunct="1">
              <a:spcBef>
                <a:spcPct val="0"/>
              </a:spcBef>
              <a:buClrTx/>
              <a:buSzTx/>
              <a:buFontTx/>
              <a:buNone/>
            </a:pPr>
            <a:endParaRPr lang="es-MX" altLang="es-PE" sz="3600" b="1" dirty="0">
              <a:solidFill>
                <a:srgbClr val="FF0000"/>
              </a:solidFill>
            </a:endParaRPr>
          </a:p>
          <a:p>
            <a:pPr>
              <a:buNone/>
            </a:pPr>
            <a:r>
              <a:rPr lang="en-US" altLang="es-PE" dirty="0"/>
              <a:t>It is located approximately 70 km northeast of the city of Arequipa, Moquegua Region. </a:t>
            </a:r>
            <a:r>
              <a:rPr lang="en-US" altLang="es-PE" dirty="0" err="1"/>
              <a:t>Ubinas</a:t>
            </a:r>
            <a:r>
              <a:rPr lang="en-US" altLang="es-PE" dirty="0"/>
              <a:t> valley, the main town is located only 6 km from the summit. </a:t>
            </a:r>
            <a:endParaRPr lang="en-US" altLang="es-PE" dirty="0" smtClean="0"/>
          </a:p>
          <a:p>
            <a:pPr>
              <a:buNone/>
            </a:pPr>
            <a:r>
              <a:rPr lang="en-US" altLang="es-PE" dirty="0" smtClean="0"/>
              <a:t>With </a:t>
            </a:r>
            <a:r>
              <a:rPr lang="en-US" altLang="es-PE" dirty="0"/>
              <a:t>about 24 eruptions in the last 5 centuries.</a:t>
            </a:r>
            <a:r>
              <a:rPr lang="es-MX" altLang="es-PE" dirty="0"/>
              <a:t/>
            </a:r>
            <a:br>
              <a:rPr lang="es-MX" altLang="es-PE" dirty="0"/>
            </a:br>
            <a:r>
              <a:rPr lang="en-US" altLang="es-MX" dirty="0"/>
              <a:t>On April 20 of 2006, the volcano became active with a loud explosion that reached a column 3km </a:t>
            </a:r>
            <a:r>
              <a:rPr lang="en-US" altLang="es-MX" dirty="0" smtClean="0"/>
              <a:t>higher. </a:t>
            </a:r>
            <a:r>
              <a:rPr lang="en-US" altLang="es-MX" dirty="0"/>
              <a:t>This explosive activity continued until late 2009. One of the strongest explosions reached 9km radius, and incandescent lava fragments were projected up to 200m. This volcanic activity, in that period of time caused major losses of cattle among other material goods</a:t>
            </a:r>
            <a:r>
              <a:rPr lang="en-US" altLang="es-MX" dirty="0" smtClean="0"/>
              <a:t>.</a:t>
            </a:r>
            <a:endParaRPr lang="en-US" altLang="es-MX" dirty="0"/>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4" cstate="print"/>
            <a:stretch>
              <a:fillRect/>
            </a:stretch>
          </p:blipFill>
          <p:spPr>
            <a:xfrm>
              <a:off x="0" y="6597858"/>
              <a:ext cx="9144000" cy="260142"/>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3554" name="1 Rectángulo"/>
          <p:cNvSpPr>
            <a:spLocks noChangeArrowheads="1"/>
          </p:cNvSpPr>
          <p:nvPr/>
        </p:nvSpPr>
        <p:spPr bwMode="auto">
          <a:xfrm>
            <a:off x="652462" y="352108"/>
            <a:ext cx="76342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buNone/>
            </a:pPr>
            <a:r>
              <a:rPr lang="en-US" altLang="es-MX" dirty="0" smtClean="0"/>
              <a:t>In </a:t>
            </a:r>
            <a:r>
              <a:rPr lang="en-US" altLang="es-MX" dirty="0"/>
              <a:t>September 2013, again was activated with 8 eruptions in 4 days and  causing alarm among residents. The volcanic explosion occurred at a depth of 1000 meters</a:t>
            </a:r>
            <a:r>
              <a:rPr lang="es-MX" altLang="es-MX" dirty="0"/>
              <a:t>.</a:t>
            </a:r>
          </a:p>
        </p:txBody>
      </p:sp>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4" cstate="print"/>
            <a:stretch>
              <a:fillRect/>
            </a:stretch>
          </p:blipFill>
          <p:spPr>
            <a:xfrm>
              <a:off x="0" y="6597858"/>
              <a:ext cx="9144000" cy="260142"/>
            </a:xfrm>
            <a:prstGeom prst="rect">
              <a:avLst/>
            </a:prstGeom>
          </p:spPr>
        </p:pic>
      </p:grpSp>
      <p:pic>
        <p:nvPicPr>
          <p:cNvPr id="8" name="Picture 2" descr="http://vulcanologia.igp.gob.pe/vol/ubina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955" y="2564904"/>
            <a:ext cx="7875876"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03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8235280" y="1"/>
            <a:ext cx="908719" cy="908719"/>
          </a:xfrm>
          <a:prstGeom prst="rect">
            <a:avLst/>
          </a:prstGeom>
          <a:noFill/>
          <a:ln w="9525">
            <a:noFill/>
            <a:miter lim="800000"/>
            <a:headEnd/>
            <a:tailEnd/>
          </a:ln>
          <a:effectLst/>
        </p:spPr>
      </p:pic>
      <p:grpSp>
        <p:nvGrpSpPr>
          <p:cNvPr id="4" name="3 Grupo"/>
          <p:cNvGrpSpPr/>
          <p:nvPr/>
        </p:nvGrpSpPr>
        <p:grpSpPr>
          <a:xfrm>
            <a:off x="0" y="6072206"/>
            <a:ext cx="9144000" cy="785794"/>
            <a:chOff x="0" y="6072206"/>
            <a:chExt cx="9144000" cy="785794"/>
          </a:xfrm>
        </p:grpSpPr>
        <p:pic>
          <p:nvPicPr>
            <p:cNvPr id="5"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6" name="5 Imagen" descr="BARRAWWW.jpg"/>
            <p:cNvPicPr>
              <a:picLocks noChangeAspect="1"/>
            </p:cNvPicPr>
            <p:nvPr/>
          </p:nvPicPr>
          <p:blipFill>
            <a:blip r:embed="rId4" cstate="print"/>
            <a:stretch>
              <a:fillRect/>
            </a:stretch>
          </p:blipFill>
          <p:spPr>
            <a:xfrm>
              <a:off x="0" y="6597858"/>
              <a:ext cx="9144000" cy="260142"/>
            </a:xfrm>
            <a:prstGeom prst="rect">
              <a:avLst/>
            </a:prstGeom>
          </p:spPr>
        </p:pic>
      </p:grpSp>
      <p:sp>
        <p:nvSpPr>
          <p:cNvPr id="24578" name="1 Rectángulo"/>
          <p:cNvSpPr>
            <a:spLocks noChangeArrowheads="1"/>
          </p:cNvSpPr>
          <p:nvPr/>
        </p:nvSpPr>
        <p:spPr bwMode="auto">
          <a:xfrm>
            <a:off x="251519" y="442933"/>
            <a:ext cx="864096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 typeface="Arial" charset="0"/>
              <a:buNone/>
            </a:pPr>
            <a:r>
              <a:rPr lang="en-US" altLang="es-MX" sz="2000" dirty="0"/>
              <a:t>Peru and much of South America has been dealing with extreme cold front blowing across the continent of </a:t>
            </a:r>
            <a:r>
              <a:rPr lang="en-US" altLang="es-MX" sz="2000" dirty="0" err="1" smtClean="0"/>
              <a:t>Antartica</a:t>
            </a:r>
            <a:r>
              <a:rPr lang="en-US" altLang="es-MX" sz="2000" dirty="0"/>
              <a:t>. Peru seems to have been the worst affected region, with the heaviest snowfall that the nation has seen in decades</a:t>
            </a:r>
            <a:r>
              <a:rPr lang="es-MX" altLang="es-MX" sz="2000" dirty="0">
                <a:hlinkClick r:id="rId5"/>
              </a:rPr>
              <a:t>.</a:t>
            </a:r>
            <a:endParaRPr lang="es-MX" altLang="es-MX" sz="2000" dirty="0"/>
          </a:p>
          <a:p>
            <a:pPr eaLnBrk="1" hangingPunct="1">
              <a:spcBef>
                <a:spcPct val="0"/>
              </a:spcBef>
              <a:buClrTx/>
              <a:buSzTx/>
              <a:buFontTx/>
              <a:buNone/>
            </a:pPr>
            <a:r>
              <a:rPr lang="en-US" altLang="es-MX" sz="2000" dirty="0"/>
              <a:t>The Geophysical Institute of Peru reported that volcanic explosions were purely groundwater,  accumulation of precipitation, snowfall </a:t>
            </a:r>
            <a:r>
              <a:rPr lang="en-US" altLang="es-MX" sz="2000" dirty="0" smtClean="0"/>
              <a:t>inside  </a:t>
            </a:r>
            <a:r>
              <a:rPr lang="en-US" altLang="es-MX" sz="2000" dirty="0" err="1"/>
              <a:t>Ubinas</a:t>
            </a:r>
            <a:r>
              <a:rPr lang="en-US" altLang="es-MX" sz="2000" dirty="0"/>
              <a:t> volcano caused the pressure below the surface. </a:t>
            </a:r>
            <a:endParaRPr lang="es-MX" altLang="es-MX" sz="1600" dirty="0"/>
          </a:p>
        </p:txBody>
      </p:sp>
      <p:pic>
        <p:nvPicPr>
          <p:cNvPr id="24579" name="Picture 2" descr="Volcán Ubinas de Perú 2 m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607" y="2805867"/>
            <a:ext cx="6571330" cy="36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7429512" y="1"/>
            <a:ext cx="1714488" cy="1714488"/>
          </a:xfrm>
          <a:prstGeom prst="rect">
            <a:avLst/>
          </a:prstGeom>
          <a:noFill/>
          <a:ln w="9525">
            <a:noFill/>
            <a:miter lim="800000"/>
            <a:headEnd/>
            <a:tailEnd/>
          </a:ln>
          <a:effectLst/>
        </p:spPr>
      </p:pic>
      <p:sp>
        <p:nvSpPr>
          <p:cNvPr id="25602" name="1 Rectángulo"/>
          <p:cNvSpPr>
            <a:spLocks noChangeArrowheads="1"/>
          </p:cNvSpPr>
          <p:nvPr/>
        </p:nvSpPr>
        <p:spPr bwMode="auto">
          <a:xfrm>
            <a:off x="239787" y="1403394"/>
            <a:ext cx="893127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s-MX" sz="2800" dirty="0"/>
              <a:t>Civil Defense reported that the ashes mountain ash are impacting on the health of some seven </a:t>
            </a:r>
            <a:r>
              <a:rPr lang="en-US" altLang="es-MX" sz="2800" dirty="0" smtClean="0"/>
              <a:t>thousand habitants </a:t>
            </a:r>
            <a:r>
              <a:rPr lang="en-US" altLang="es-MX" sz="2800" dirty="0"/>
              <a:t>located in nearby towns</a:t>
            </a:r>
            <a:r>
              <a:rPr lang="en-US" altLang="es-MX" sz="2800" dirty="0" smtClean="0"/>
              <a:t>.</a:t>
            </a:r>
          </a:p>
          <a:p>
            <a:pPr eaLnBrk="1" hangingPunct="1">
              <a:spcBef>
                <a:spcPct val="0"/>
              </a:spcBef>
              <a:buClrTx/>
              <a:buSzTx/>
              <a:buFontTx/>
              <a:buNone/>
            </a:pPr>
            <a:r>
              <a:rPr lang="en-US" altLang="es-MX" sz="2800" dirty="0"/>
              <a:t/>
            </a:r>
            <a:br>
              <a:rPr lang="en-US" altLang="es-MX" sz="2800" dirty="0"/>
            </a:br>
            <a:r>
              <a:rPr lang="en-US" altLang="es-MX" sz="2800" dirty="0"/>
              <a:t>In </a:t>
            </a:r>
            <a:r>
              <a:rPr lang="en-US" altLang="es-MX" sz="2800" dirty="0" err="1"/>
              <a:t>Querapi</a:t>
            </a:r>
            <a:r>
              <a:rPr lang="en-US" altLang="es-MX" sz="2800" dirty="0"/>
              <a:t>,-located just four kilometers away(Arequipa), the villagers ask for their relocation, since they indicate that children begin to have discomfort in the eye and skin irritation, and animals are at risk of dying because consumption of contaminated pastures. </a:t>
            </a:r>
          </a:p>
          <a:p>
            <a:pPr eaLnBrk="1" hangingPunct="1">
              <a:spcBef>
                <a:spcPct val="0"/>
              </a:spcBef>
              <a:buClrTx/>
              <a:buSzTx/>
              <a:buFontTx/>
              <a:buNone/>
            </a:pPr>
            <a:endParaRPr lang="es-MX" altLang="es-MX" dirty="0"/>
          </a:p>
          <a:p>
            <a:pPr eaLnBrk="1" hangingPunct="1">
              <a:spcBef>
                <a:spcPct val="0"/>
              </a:spcBef>
              <a:buClrTx/>
              <a:buSzTx/>
              <a:buFontTx/>
              <a:buNone/>
            </a:pPr>
            <a:r>
              <a:rPr lang="es-MX" altLang="es-MX" sz="1800" dirty="0"/>
              <a:t/>
            </a:r>
            <a:br>
              <a:rPr lang="es-MX" altLang="es-MX" sz="1800" dirty="0"/>
            </a:br>
            <a:endParaRPr lang="es-MX" altLang="es-MX" sz="1800" dirty="0"/>
          </a:p>
        </p:txBody>
      </p:sp>
      <p:grpSp>
        <p:nvGrpSpPr>
          <p:cNvPr id="3" name="2 Grupo"/>
          <p:cNvGrpSpPr/>
          <p:nvPr/>
        </p:nvGrpSpPr>
        <p:grpSpPr>
          <a:xfrm>
            <a:off x="0" y="6072206"/>
            <a:ext cx="9144000" cy="785794"/>
            <a:chOff x="0" y="6072206"/>
            <a:chExt cx="9144000" cy="785794"/>
          </a:xfrm>
        </p:grpSpPr>
        <p:pic>
          <p:nvPicPr>
            <p:cNvPr id="4" name="Picture 2"/>
            <p:cNvPicPr>
              <a:picLocks noChangeAspect="1" noChangeArrowheads="1"/>
            </p:cNvPicPr>
            <p:nvPr/>
          </p:nvPicPr>
          <p:blipFill>
            <a:blip r:embed="rId3" cstate="print"/>
            <a:srcRect/>
            <a:stretch>
              <a:fillRect/>
            </a:stretch>
          </p:blipFill>
          <p:spPr bwMode="auto">
            <a:xfrm rot="16200000" flipV="1">
              <a:off x="7437148" y="4921572"/>
              <a:ext cx="556218" cy="2857486"/>
            </a:xfrm>
            <a:prstGeom prst="rect">
              <a:avLst/>
            </a:prstGeom>
            <a:noFill/>
            <a:ln w="9525">
              <a:noFill/>
              <a:miter lim="800000"/>
              <a:headEnd/>
              <a:tailEnd/>
            </a:ln>
            <a:effectLst/>
          </p:spPr>
        </p:pic>
        <p:pic>
          <p:nvPicPr>
            <p:cNvPr id="5" name="4 Imagen" descr="BARRAWWW.jpg"/>
            <p:cNvPicPr>
              <a:picLocks noChangeAspect="1"/>
            </p:cNvPicPr>
            <p:nvPr/>
          </p:nvPicPr>
          <p:blipFill>
            <a:blip r:embed="rId4" cstate="print"/>
            <a:stretch>
              <a:fillRect/>
            </a:stretch>
          </p:blipFill>
          <p:spPr>
            <a:xfrm>
              <a:off x="0" y="6597858"/>
              <a:ext cx="9144000" cy="260142"/>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TotalTime>
  <Words>1094</Words>
  <Application>Microsoft Office PowerPoint</Application>
  <PresentationFormat>Presentación en pantalla (4:3)</PresentationFormat>
  <Paragraphs>125</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 Misti and Volcanic Risk in Arequipa</vt:lpstr>
      <vt:lpstr>Presentación de PowerPoint</vt:lpstr>
      <vt:lpstr>Presentación de PowerPoint</vt:lpstr>
      <vt:lpstr>Presentación de PowerPoint</vt:lpstr>
      <vt:lpstr>Presentación de PowerPoint</vt:lpstr>
      <vt:lpstr>Presentación de PowerPoint</vt:lpstr>
      <vt:lpstr>Presentación de PowerPoint</vt:lpstr>
      <vt:lpstr>FUNDAMENTAL LEARNING NATIONAL CURRICULUM FRAMEWORK</vt:lpstr>
      <vt:lpstr>Presentación de PowerPoint</vt:lpstr>
      <vt:lpstr>FORMULATE AND SOLVE PROBLEMS USING  STRATEGIES AND MATHEMATICAL PROCEDURES </vt:lpstr>
      <vt:lpstr>Presentación de PowerPoint</vt:lpstr>
      <vt:lpstr>Presentación de PowerPoint</vt:lpstr>
      <vt:lpstr>PROJECT PLAN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CentroDeExperienciaHP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Karina</cp:lastModifiedBy>
  <cp:revision>64</cp:revision>
  <dcterms:created xsi:type="dcterms:W3CDTF">2014-02-08T05:46:55Z</dcterms:created>
  <dcterms:modified xsi:type="dcterms:W3CDTF">2014-02-14T04:44:08Z</dcterms:modified>
</cp:coreProperties>
</file>